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71" r:id="rId10"/>
    <p:sldId id="269" r:id="rId11"/>
    <p:sldId id="270" r:id="rId12"/>
    <p:sldId id="268" r:id="rId13"/>
    <p:sldId id="267" r:id="rId14"/>
  </p:sldIdLst>
  <p:sldSz cx="12192000" cy="6858000"/>
  <p:notesSz cx="6858000" cy="9144000"/>
  <p:defaultTextStyle>
    <a:defPPr>
      <a:defRPr lang="en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67"/>
    <p:restoredTop sz="94490"/>
  </p:normalViewPr>
  <p:slideViewPr>
    <p:cSldViewPr snapToGrid="0">
      <p:cViewPr varScale="1">
        <p:scale>
          <a:sx n="121" d="100"/>
          <a:sy n="121" d="100"/>
        </p:scale>
        <p:origin x="4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2CEE5-1F25-E7DE-5EF1-95FDA047F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23E258-1756-8655-EBED-504042ADCD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A90177-CC4B-1465-94E3-CD94AB85F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D228-C440-EC45-A1F0-92BD51B55EE0}" type="datetimeFigureOut">
              <a:rPr lang="en-LV" smtClean="0"/>
              <a:t>02/09/2024</a:t>
            </a:fld>
            <a:endParaRPr lang="en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A33842-9035-966C-ED61-905285960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ABDBB-6CD2-0FAC-95CD-E202A595E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E311B-5F21-AF4C-ADEE-C045932AA8E1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67882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5902D-A126-9E88-CEDC-156C6AC40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0FA383-A0AB-47D7-114D-A6241D8A4C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60D9E2-8AC3-B4E0-30F7-5D27D8DF4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D228-C440-EC45-A1F0-92BD51B55EE0}" type="datetimeFigureOut">
              <a:rPr lang="en-LV" smtClean="0"/>
              <a:t>02/09/2024</a:t>
            </a:fld>
            <a:endParaRPr lang="en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E6F4E2-E321-F201-CBB5-AEE628F63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0F22A-5B54-F96F-93DB-9EF8139B0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E311B-5F21-AF4C-ADEE-C045932AA8E1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1992245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5B908D-944E-3B6E-35D6-E050D533A2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92E717-C136-CCE2-F678-C586F850E7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9CFB2C-F12D-D331-1F5B-6941C481E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D228-C440-EC45-A1F0-92BD51B55EE0}" type="datetimeFigureOut">
              <a:rPr lang="en-LV" smtClean="0"/>
              <a:t>02/09/2024</a:t>
            </a:fld>
            <a:endParaRPr lang="en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A42051-9409-D5A8-F82E-7E681AC14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73F380-9C71-A9A7-72D8-83DCA240B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E311B-5F21-AF4C-ADEE-C045932AA8E1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3316508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32D8B-834F-DFB7-963C-16133D00D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E9254-2775-72BB-A21C-D21AE6AF43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A4F173-841F-0CB7-33F0-A21EB0319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D228-C440-EC45-A1F0-92BD51B55EE0}" type="datetimeFigureOut">
              <a:rPr lang="en-LV" smtClean="0"/>
              <a:t>02/09/2024</a:t>
            </a:fld>
            <a:endParaRPr lang="en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4AAB6A-EE1B-0090-F453-E47C9298D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E77E6E-EE56-0016-8FA2-6B0CA1F00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E311B-5F21-AF4C-ADEE-C045932AA8E1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4745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9884D-2337-356E-A6B3-43734D5EE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5EBF1A-20AC-349C-EE3B-77496A1FF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24D329-D465-2C6D-209A-302D48FB0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D228-C440-EC45-A1F0-92BD51B55EE0}" type="datetimeFigureOut">
              <a:rPr lang="en-LV" smtClean="0"/>
              <a:t>02/09/2024</a:t>
            </a:fld>
            <a:endParaRPr lang="en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7CD29-F85F-228E-8D51-35EBEA020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EF2A4A-D1A9-25C0-9B6E-2BA569E75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E311B-5F21-AF4C-ADEE-C045932AA8E1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807871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FEF9E-F4F1-3F56-F514-2E6EC533F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E5746-5087-339B-0F2A-146755C04D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6EDF77-2CB5-5598-207E-2DD2C0CDD9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9B3F5-1A0D-4839-F51B-C0A32D1F7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D228-C440-EC45-A1F0-92BD51B55EE0}" type="datetimeFigureOut">
              <a:rPr lang="en-LV" smtClean="0"/>
              <a:t>02/09/2024</a:t>
            </a:fld>
            <a:endParaRPr lang="en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E17A79-155C-D9A8-4F4B-395140588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148E22-AA92-A937-0E34-38BC6E97A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E311B-5F21-AF4C-ADEE-C045932AA8E1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3584728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71264-EDA6-2E5C-2F23-9455942C7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169BCA-15E4-4AF8-1756-1CD23669FA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A5C935-EFB8-CBB7-56E9-FB3D6B06C9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237FB-BFC2-EC3D-ED7F-E310269CE9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23FEA3-B393-B2E2-A45C-CAFEF81DF9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0091E1-8C94-9FCF-432D-652158AEE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D228-C440-EC45-A1F0-92BD51B55EE0}" type="datetimeFigureOut">
              <a:rPr lang="en-LV" smtClean="0"/>
              <a:t>02/09/2024</a:t>
            </a:fld>
            <a:endParaRPr lang="en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5CF578-C91E-09EB-3913-9FB00565B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86385F-DA83-57AE-3998-F437E9425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E311B-5F21-AF4C-ADEE-C045932AA8E1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3874405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7D6F7-3C91-F6B3-8D5B-F81C370B7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B02021-7E13-0EF0-B72B-00194C41E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D228-C440-EC45-A1F0-92BD51B55EE0}" type="datetimeFigureOut">
              <a:rPr lang="en-LV" smtClean="0"/>
              <a:t>02/09/2024</a:t>
            </a:fld>
            <a:endParaRPr lang="en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90792E-A0E0-A772-1303-83D23E8DE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1C928F-0A5F-D5F2-8189-521313724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E311B-5F21-AF4C-ADEE-C045932AA8E1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4074784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010FB1-F345-43F4-368D-856EEA7C5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D228-C440-EC45-A1F0-92BD51B55EE0}" type="datetimeFigureOut">
              <a:rPr lang="en-LV" smtClean="0"/>
              <a:t>02/09/2024</a:t>
            </a:fld>
            <a:endParaRPr lang="en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F72109-B04C-7B23-42D5-2004C9C0B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AAC3AF-DE17-6F1D-46A6-048F6C8E2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E311B-5F21-AF4C-ADEE-C045932AA8E1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1367303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BDE7B-6880-B2C9-7419-A09D4658B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E468F-5210-46AF-11E4-B63C2489E4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0C098A-37F0-89B4-46C2-7CE7E56E48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DF7E8A-58CE-B695-11FF-C18B2519B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D228-C440-EC45-A1F0-92BD51B55EE0}" type="datetimeFigureOut">
              <a:rPr lang="en-LV" smtClean="0"/>
              <a:t>02/09/2024</a:t>
            </a:fld>
            <a:endParaRPr lang="en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AD6DBF-9E48-C584-710F-8AFF269C8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34DF98-80EF-9A65-C697-E0BC231C5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E311B-5F21-AF4C-ADEE-C045932AA8E1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156039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9EF70-1634-DBB6-314B-6905053E6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B7A754-8EF6-02B3-EF11-A7548603AE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31BDB-C3FC-B61C-2A1D-F5D9B1997B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8FC2AC-DC0A-8E98-CB5D-C1962290D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D228-C440-EC45-A1F0-92BD51B55EE0}" type="datetimeFigureOut">
              <a:rPr lang="en-LV" smtClean="0"/>
              <a:t>02/09/2024</a:t>
            </a:fld>
            <a:endParaRPr lang="en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528F21-6ADF-A5F4-FE93-C07ECCB55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21A8C3-27D2-1073-A60C-A9EACFF5F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E311B-5F21-AF4C-ADEE-C045932AA8E1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3583034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D2A909-C3EA-AD33-4F7B-BEA8434D3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9F2739-566D-5A5D-50D6-C38AE26FE0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87A07-48B8-7A31-6E01-0E6F3EE05D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CA9D228-C440-EC45-A1F0-92BD51B55EE0}" type="datetimeFigureOut">
              <a:rPr lang="en-LV" smtClean="0"/>
              <a:t>02/09/2024</a:t>
            </a:fld>
            <a:endParaRPr lang="en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5067EE-6443-BEC2-263A-38D6CBF124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DF5AF-285B-98F7-9BC9-77D1665DD7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AEE311B-5F21-AF4C-ADEE-C045932AA8E1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326165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 red and white logo&#10;&#10;Description automatically generated">
            <a:extLst>
              <a:ext uri="{FF2B5EF4-FFF2-40B4-BE49-F238E27FC236}">
                <a16:creationId xmlns:a16="http://schemas.microsoft.com/office/drawing/2014/main" id="{98456FC4-A2B5-F2A0-9E8E-0815E8EACA1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rcRect t="4357" b="3806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E073E6D-CD96-1030-B107-74E7AC6BD5D9}"/>
              </a:ext>
            </a:extLst>
          </p:cNvPr>
          <p:cNvSpPr txBox="1"/>
          <p:nvPr/>
        </p:nvSpPr>
        <p:spPr>
          <a:xfrm>
            <a:off x="1524000" y="1122362"/>
            <a:ext cx="9144000" cy="29005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0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LHF Latvijas Bērnu un Jaunatnes Čempionāts Hokejā</a:t>
            </a:r>
            <a:endParaRPr lang="en-US" sz="60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34390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A9F7B4E-B03D-4F64-BE33-00D074458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red and white logo&#10;&#10;Description automatically generated">
            <a:extLst>
              <a:ext uri="{FF2B5EF4-FFF2-40B4-BE49-F238E27FC236}">
                <a16:creationId xmlns:a16="http://schemas.microsoft.com/office/drawing/2014/main" id="{1854DA99-B971-B056-96C6-B8B1CB26844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0000"/>
          </a:blip>
          <a:srcRect t="4357" b="3806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1E173BE-2168-0BAB-3C44-A7BB24E0C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LV" sz="5400" dirty="0">
                <a:solidFill>
                  <a:schemeClr val="bg1"/>
                </a:solidFill>
              </a:rPr>
              <a:t>JAHL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7E2BE7F7-CA89-4002-ACCE-A478AEA24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4399" y="1681544"/>
            <a:ext cx="9692640" cy="18288"/>
          </a:xfrm>
          <a:custGeom>
            <a:avLst/>
            <a:gdLst>
              <a:gd name="connsiteX0" fmla="*/ 0 w 9692640"/>
              <a:gd name="connsiteY0" fmla="*/ 0 h 18288"/>
              <a:gd name="connsiteX1" fmla="*/ 401552 w 9692640"/>
              <a:gd name="connsiteY1" fmla="*/ 0 h 18288"/>
              <a:gd name="connsiteX2" fmla="*/ 996957 w 9692640"/>
              <a:gd name="connsiteY2" fmla="*/ 0 h 18288"/>
              <a:gd name="connsiteX3" fmla="*/ 1398509 w 9692640"/>
              <a:gd name="connsiteY3" fmla="*/ 0 h 18288"/>
              <a:gd name="connsiteX4" fmla="*/ 2090841 w 9692640"/>
              <a:gd name="connsiteY4" fmla="*/ 0 h 18288"/>
              <a:gd name="connsiteX5" fmla="*/ 2686246 w 9692640"/>
              <a:gd name="connsiteY5" fmla="*/ 0 h 18288"/>
              <a:gd name="connsiteX6" fmla="*/ 3475504 w 9692640"/>
              <a:gd name="connsiteY6" fmla="*/ 0 h 18288"/>
              <a:gd name="connsiteX7" fmla="*/ 4361688 w 9692640"/>
              <a:gd name="connsiteY7" fmla="*/ 0 h 18288"/>
              <a:gd name="connsiteX8" fmla="*/ 5054019 w 9692640"/>
              <a:gd name="connsiteY8" fmla="*/ 0 h 18288"/>
              <a:gd name="connsiteX9" fmla="*/ 5940204 w 9692640"/>
              <a:gd name="connsiteY9" fmla="*/ 0 h 18288"/>
              <a:gd name="connsiteX10" fmla="*/ 6632535 w 9692640"/>
              <a:gd name="connsiteY10" fmla="*/ 0 h 18288"/>
              <a:gd name="connsiteX11" fmla="*/ 7034087 w 9692640"/>
              <a:gd name="connsiteY11" fmla="*/ 0 h 18288"/>
              <a:gd name="connsiteX12" fmla="*/ 7532566 w 9692640"/>
              <a:gd name="connsiteY12" fmla="*/ 0 h 18288"/>
              <a:gd name="connsiteX13" fmla="*/ 8418750 w 9692640"/>
              <a:gd name="connsiteY13" fmla="*/ 0 h 18288"/>
              <a:gd name="connsiteX14" fmla="*/ 9692640 w 9692640"/>
              <a:gd name="connsiteY14" fmla="*/ 0 h 18288"/>
              <a:gd name="connsiteX15" fmla="*/ 9692640 w 9692640"/>
              <a:gd name="connsiteY15" fmla="*/ 18288 h 18288"/>
              <a:gd name="connsiteX16" fmla="*/ 9000309 w 9692640"/>
              <a:gd name="connsiteY16" fmla="*/ 18288 h 18288"/>
              <a:gd name="connsiteX17" fmla="*/ 8307977 w 9692640"/>
              <a:gd name="connsiteY17" fmla="*/ 18288 h 18288"/>
              <a:gd name="connsiteX18" fmla="*/ 7712572 w 9692640"/>
              <a:gd name="connsiteY18" fmla="*/ 18288 h 18288"/>
              <a:gd name="connsiteX19" fmla="*/ 7214093 w 9692640"/>
              <a:gd name="connsiteY19" fmla="*/ 18288 h 18288"/>
              <a:gd name="connsiteX20" fmla="*/ 6327909 w 9692640"/>
              <a:gd name="connsiteY20" fmla="*/ 18288 h 18288"/>
              <a:gd name="connsiteX21" fmla="*/ 5635578 w 9692640"/>
              <a:gd name="connsiteY21" fmla="*/ 18288 h 18288"/>
              <a:gd name="connsiteX22" fmla="*/ 4846320 w 9692640"/>
              <a:gd name="connsiteY22" fmla="*/ 18288 h 18288"/>
              <a:gd name="connsiteX23" fmla="*/ 4444768 w 9692640"/>
              <a:gd name="connsiteY23" fmla="*/ 18288 h 18288"/>
              <a:gd name="connsiteX24" fmla="*/ 3946289 w 9692640"/>
              <a:gd name="connsiteY24" fmla="*/ 18288 h 18288"/>
              <a:gd name="connsiteX25" fmla="*/ 3253958 w 9692640"/>
              <a:gd name="connsiteY25" fmla="*/ 18288 h 18288"/>
              <a:gd name="connsiteX26" fmla="*/ 2464700 w 9692640"/>
              <a:gd name="connsiteY26" fmla="*/ 18288 h 18288"/>
              <a:gd name="connsiteX27" fmla="*/ 2063148 w 9692640"/>
              <a:gd name="connsiteY27" fmla="*/ 18288 h 18288"/>
              <a:gd name="connsiteX28" fmla="*/ 1661595 w 9692640"/>
              <a:gd name="connsiteY28" fmla="*/ 18288 h 18288"/>
              <a:gd name="connsiteX29" fmla="*/ 969264 w 9692640"/>
              <a:gd name="connsiteY29" fmla="*/ 18288 h 18288"/>
              <a:gd name="connsiteX30" fmla="*/ 0 w 9692640"/>
              <a:gd name="connsiteY30" fmla="*/ 18288 h 18288"/>
              <a:gd name="connsiteX31" fmla="*/ 0 w 9692640"/>
              <a:gd name="connsiteY3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9692640" h="18288" fill="none" extrusionOk="0">
                <a:moveTo>
                  <a:pt x="0" y="0"/>
                </a:moveTo>
                <a:cubicBezTo>
                  <a:pt x="142992" y="4732"/>
                  <a:pt x="265909" y="-3365"/>
                  <a:pt x="401552" y="0"/>
                </a:cubicBezTo>
                <a:cubicBezTo>
                  <a:pt x="537195" y="3365"/>
                  <a:pt x="738153" y="6482"/>
                  <a:pt x="996957" y="0"/>
                </a:cubicBezTo>
                <a:cubicBezTo>
                  <a:pt x="1255762" y="-6482"/>
                  <a:pt x="1280511" y="12509"/>
                  <a:pt x="1398509" y="0"/>
                </a:cubicBezTo>
                <a:cubicBezTo>
                  <a:pt x="1516507" y="-12509"/>
                  <a:pt x="1782573" y="-31523"/>
                  <a:pt x="2090841" y="0"/>
                </a:cubicBezTo>
                <a:cubicBezTo>
                  <a:pt x="2399109" y="31523"/>
                  <a:pt x="2488380" y="26286"/>
                  <a:pt x="2686246" y="0"/>
                </a:cubicBezTo>
                <a:cubicBezTo>
                  <a:pt x="2884112" y="-26286"/>
                  <a:pt x="3186024" y="-14734"/>
                  <a:pt x="3475504" y="0"/>
                </a:cubicBezTo>
                <a:cubicBezTo>
                  <a:pt x="3764984" y="14734"/>
                  <a:pt x="4053017" y="43292"/>
                  <a:pt x="4361688" y="0"/>
                </a:cubicBezTo>
                <a:cubicBezTo>
                  <a:pt x="4670359" y="-43292"/>
                  <a:pt x="4736164" y="-729"/>
                  <a:pt x="5054019" y="0"/>
                </a:cubicBezTo>
                <a:cubicBezTo>
                  <a:pt x="5371874" y="729"/>
                  <a:pt x="5543528" y="-22963"/>
                  <a:pt x="5940204" y="0"/>
                </a:cubicBezTo>
                <a:cubicBezTo>
                  <a:pt x="6336881" y="22963"/>
                  <a:pt x="6423838" y="6469"/>
                  <a:pt x="6632535" y="0"/>
                </a:cubicBezTo>
                <a:cubicBezTo>
                  <a:pt x="6841232" y="-6469"/>
                  <a:pt x="6852819" y="17036"/>
                  <a:pt x="7034087" y="0"/>
                </a:cubicBezTo>
                <a:cubicBezTo>
                  <a:pt x="7215355" y="-17036"/>
                  <a:pt x="7313136" y="11151"/>
                  <a:pt x="7532566" y="0"/>
                </a:cubicBezTo>
                <a:cubicBezTo>
                  <a:pt x="7751996" y="-11151"/>
                  <a:pt x="8015001" y="25614"/>
                  <a:pt x="8418750" y="0"/>
                </a:cubicBezTo>
                <a:cubicBezTo>
                  <a:pt x="8822499" y="-25614"/>
                  <a:pt x="9163239" y="48603"/>
                  <a:pt x="9692640" y="0"/>
                </a:cubicBezTo>
                <a:cubicBezTo>
                  <a:pt x="9691955" y="4437"/>
                  <a:pt x="9693170" y="10717"/>
                  <a:pt x="9692640" y="18288"/>
                </a:cubicBezTo>
                <a:cubicBezTo>
                  <a:pt x="9545125" y="42172"/>
                  <a:pt x="9164259" y="6706"/>
                  <a:pt x="9000309" y="18288"/>
                </a:cubicBezTo>
                <a:cubicBezTo>
                  <a:pt x="8836359" y="29870"/>
                  <a:pt x="8521035" y="-14108"/>
                  <a:pt x="8307977" y="18288"/>
                </a:cubicBezTo>
                <a:cubicBezTo>
                  <a:pt x="8094919" y="50684"/>
                  <a:pt x="7881757" y="11235"/>
                  <a:pt x="7712572" y="18288"/>
                </a:cubicBezTo>
                <a:cubicBezTo>
                  <a:pt x="7543387" y="25341"/>
                  <a:pt x="7358861" y="20625"/>
                  <a:pt x="7214093" y="18288"/>
                </a:cubicBezTo>
                <a:cubicBezTo>
                  <a:pt x="7069325" y="15951"/>
                  <a:pt x="6523705" y="52160"/>
                  <a:pt x="6327909" y="18288"/>
                </a:cubicBezTo>
                <a:cubicBezTo>
                  <a:pt x="6132113" y="-15584"/>
                  <a:pt x="5923847" y="21204"/>
                  <a:pt x="5635578" y="18288"/>
                </a:cubicBezTo>
                <a:cubicBezTo>
                  <a:pt x="5347309" y="15372"/>
                  <a:pt x="5114749" y="50642"/>
                  <a:pt x="4846320" y="18288"/>
                </a:cubicBezTo>
                <a:cubicBezTo>
                  <a:pt x="4577891" y="-14066"/>
                  <a:pt x="4576701" y="1487"/>
                  <a:pt x="4444768" y="18288"/>
                </a:cubicBezTo>
                <a:cubicBezTo>
                  <a:pt x="4312835" y="35089"/>
                  <a:pt x="4112575" y="15158"/>
                  <a:pt x="3946289" y="18288"/>
                </a:cubicBezTo>
                <a:cubicBezTo>
                  <a:pt x="3780003" y="21418"/>
                  <a:pt x="3396009" y="18797"/>
                  <a:pt x="3253958" y="18288"/>
                </a:cubicBezTo>
                <a:cubicBezTo>
                  <a:pt x="3111907" y="17779"/>
                  <a:pt x="2760272" y="57223"/>
                  <a:pt x="2464700" y="18288"/>
                </a:cubicBezTo>
                <a:cubicBezTo>
                  <a:pt x="2169128" y="-20647"/>
                  <a:pt x="2232262" y="7960"/>
                  <a:pt x="2063148" y="18288"/>
                </a:cubicBezTo>
                <a:cubicBezTo>
                  <a:pt x="1894034" y="28616"/>
                  <a:pt x="1799338" y="3019"/>
                  <a:pt x="1661595" y="18288"/>
                </a:cubicBezTo>
                <a:cubicBezTo>
                  <a:pt x="1523852" y="33557"/>
                  <a:pt x="1113928" y="-4352"/>
                  <a:pt x="969264" y="18288"/>
                </a:cubicBezTo>
                <a:cubicBezTo>
                  <a:pt x="824600" y="40928"/>
                  <a:pt x="356149" y="-3128"/>
                  <a:pt x="0" y="18288"/>
                </a:cubicBezTo>
                <a:cubicBezTo>
                  <a:pt x="-540" y="12521"/>
                  <a:pt x="894" y="7749"/>
                  <a:pt x="0" y="0"/>
                </a:cubicBezTo>
                <a:close/>
              </a:path>
              <a:path w="9692640" h="18288" stroke="0" extrusionOk="0">
                <a:moveTo>
                  <a:pt x="0" y="0"/>
                </a:moveTo>
                <a:cubicBezTo>
                  <a:pt x="162642" y="3864"/>
                  <a:pt x="346119" y="-18364"/>
                  <a:pt x="498479" y="0"/>
                </a:cubicBezTo>
                <a:cubicBezTo>
                  <a:pt x="650839" y="18364"/>
                  <a:pt x="712065" y="-9389"/>
                  <a:pt x="900031" y="0"/>
                </a:cubicBezTo>
                <a:cubicBezTo>
                  <a:pt x="1087997" y="9389"/>
                  <a:pt x="1177291" y="3685"/>
                  <a:pt x="1398509" y="0"/>
                </a:cubicBezTo>
                <a:cubicBezTo>
                  <a:pt x="1619727" y="-3685"/>
                  <a:pt x="1874008" y="-8897"/>
                  <a:pt x="2090841" y="0"/>
                </a:cubicBezTo>
                <a:cubicBezTo>
                  <a:pt x="2307674" y="8897"/>
                  <a:pt x="2573432" y="-313"/>
                  <a:pt x="2880099" y="0"/>
                </a:cubicBezTo>
                <a:cubicBezTo>
                  <a:pt x="3186766" y="313"/>
                  <a:pt x="3422577" y="10664"/>
                  <a:pt x="3766283" y="0"/>
                </a:cubicBezTo>
                <a:cubicBezTo>
                  <a:pt x="4109989" y="-10664"/>
                  <a:pt x="4342683" y="-32873"/>
                  <a:pt x="4652467" y="0"/>
                </a:cubicBezTo>
                <a:cubicBezTo>
                  <a:pt x="4962251" y="32873"/>
                  <a:pt x="5122120" y="29155"/>
                  <a:pt x="5247872" y="0"/>
                </a:cubicBezTo>
                <a:cubicBezTo>
                  <a:pt x="5373625" y="-29155"/>
                  <a:pt x="5749491" y="1706"/>
                  <a:pt x="6037130" y="0"/>
                </a:cubicBezTo>
                <a:cubicBezTo>
                  <a:pt x="6324769" y="-1706"/>
                  <a:pt x="6531407" y="1172"/>
                  <a:pt x="6729461" y="0"/>
                </a:cubicBezTo>
                <a:cubicBezTo>
                  <a:pt x="6927515" y="-1172"/>
                  <a:pt x="7096794" y="-1520"/>
                  <a:pt x="7324867" y="0"/>
                </a:cubicBezTo>
                <a:cubicBezTo>
                  <a:pt x="7552940" y="1520"/>
                  <a:pt x="7878827" y="-17110"/>
                  <a:pt x="8114124" y="0"/>
                </a:cubicBezTo>
                <a:cubicBezTo>
                  <a:pt x="8349421" y="17110"/>
                  <a:pt x="8334208" y="15114"/>
                  <a:pt x="8515677" y="0"/>
                </a:cubicBezTo>
                <a:cubicBezTo>
                  <a:pt x="8697146" y="-15114"/>
                  <a:pt x="9236164" y="22466"/>
                  <a:pt x="9692640" y="0"/>
                </a:cubicBezTo>
                <a:cubicBezTo>
                  <a:pt x="9692735" y="8251"/>
                  <a:pt x="9692514" y="12333"/>
                  <a:pt x="9692640" y="18288"/>
                </a:cubicBezTo>
                <a:cubicBezTo>
                  <a:pt x="9410102" y="47398"/>
                  <a:pt x="9172773" y="7109"/>
                  <a:pt x="9000309" y="18288"/>
                </a:cubicBezTo>
                <a:cubicBezTo>
                  <a:pt x="8827845" y="29467"/>
                  <a:pt x="8713608" y="28372"/>
                  <a:pt x="8501830" y="18288"/>
                </a:cubicBezTo>
                <a:cubicBezTo>
                  <a:pt x="8290052" y="8204"/>
                  <a:pt x="7893416" y="3561"/>
                  <a:pt x="7712572" y="18288"/>
                </a:cubicBezTo>
                <a:cubicBezTo>
                  <a:pt x="7531728" y="33015"/>
                  <a:pt x="7480716" y="17052"/>
                  <a:pt x="7311020" y="18288"/>
                </a:cubicBezTo>
                <a:cubicBezTo>
                  <a:pt x="7141324" y="19524"/>
                  <a:pt x="6962706" y="15975"/>
                  <a:pt x="6618688" y="18288"/>
                </a:cubicBezTo>
                <a:cubicBezTo>
                  <a:pt x="6274670" y="20601"/>
                  <a:pt x="6230664" y="-1692"/>
                  <a:pt x="6120210" y="18288"/>
                </a:cubicBezTo>
                <a:cubicBezTo>
                  <a:pt x="6009756" y="38268"/>
                  <a:pt x="5442516" y="28115"/>
                  <a:pt x="5234026" y="18288"/>
                </a:cubicBezTo>
                <a:cubicBezTo>
                  <a:pt x="5025536" y="8461"/>
                  <a:pt x="4953693" y="18182"/>
                  <a:pt x="4832473" y="18288"/>
                </a:cubicBezTo>
                <a:cubicBezTo>
                  <a:pt x="4711253" y="18394"/>
                  <a:pt x="4414565" y="-11251"/>
                  <a:pt x="4140142" y="18288"/>
                </a:cubicBezTo>
                <a:cubicBezTo>
                  <a:pt x="3865719" y="47827"/>
                  <a:pt x="3819081" y="16772"/>
                  <a:pt x="3738590" y="18288"/>
                </a:cubicBezTo>
                <a:cubicBezTo>
                  <a:pt x="3658099" y="19804"/>
                  <a:pt x="3427576" y="1385"/>
                  <a:pt x="3240111" y="18288"/>
                </a:cubicBezTo>
                <a:cubicBezTo>
                  <a:pt x="3052646" y="35191"/>
                  <a:pt x="2749652" y="-13914"/>
                  <a:pt x="2450853" y="18288"/>
                </a:cubicBezTo>
                <a:cubicBezTo>
                  <a:pt x="2152054" y="50490"/>
                  <a:pt x="1928331" y="61101"/>
                  <a:pt x="1564669" y="18288"/>
                </a:cubicBezTo>
                <a:cubicBezTo>
                  <a:pt x="1201007" y="-24525"/>
                  <a:pt x="1217828" y="-275"/>
                  <a:pt x="1066190" y="18288"/>
                </a:cubicBezTo>
                <a:cubicBezTo>
                  <a:pt x="914552" y="36851"/>
                  <a:pt x="418290" y="-14785"/>
                  <a:pt x="0" y="18288"/>
                </a:cubicBezTo>
                <a:cubicBezTo>
                  <a:pt x="641" y="14236"/>
                  <a:pt x="889" y="7550"/>
                  <a:pt x="0" y="0"/>
                </a:cubicBezTo>
                <a:close/>
              </a:path>
            </a:pathLst>
          </a:custGeom>
          <a:solidFill>
            <a:srgbClr val="FFFFFF">
              <a:alpha val="75000"/>
            </a:srgbClr>
          </a:solidFill>
          <a:ln w="44450" cap="rnd">
            <a:solidFill>
              <a:schemeClr val="bg1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7A0D1-A50B-B589-D244-2D8F786DEE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4446"/>
            <a:ext cx="10515600" cy="4176897"/>
          </a:xfrm>
        </p:spPr>
        <p:txBody>
          <a:bodyPr>
            <a:normAutofit/>
          </a:bodyPr>
          <a:lstStyle/>
          <a:p>
            <a:r>
              <a:rPr lang="en-LV" sz="2200" dirty="0">
                <a:solidFill>
                  <a:schemeClr val="bg1"/>
                </a:solidFill>
              </a:rPr>
              <a:t>Spēles laiks 3x20min</a:t>
            </a:r>
          </a:p>
          <a:p>
            <a:r>
              <a:rPr lang="en-LV" sz="2200" dirty="0">
                <a:solidFill>
                  <a:schemeClr val="bg1"/>
                </a:solidFill>
              </a:rPr>
              <a:t>Iesildīšanās 10min, spēli sāk uzreiz pēc</a:t>
            </a:r>
          </a:p>
          <a:p>
            <a:r>
              <a:rPr lang="en-LV" sz="2200" dirty="0">
                <a:solidFill>
                  <a:schemeClr val="bg1"/>
                </a:solidFill>
              </a:rPr>
              <a:t>Ātrā palīdzība katrā spēlē, jāapliecina ar parakstu pieteikumā, līdz iesildīšanās sākumam</a:t>
            </a:r>
          </a:p>
          <a:p>
            <a:r>
              <a:rPr lang="en-LV" sz="2200" dirty="0">
                <a:solidFill>
                  <a:schemeClr val="bg1"/>
                </a:solidFill>
              </a:rPr>
              <a:t>Spēle jāsāk ne vēlāk kā 30min pēc noteiktā sākuma laika</a:t>
            </a:r>
          </a:p>
          <a:p>
            <a:r>
              <a:rPr lang="en-LV" sz="2200" dirty="0">
                <a:solidFill>
                  <a:schemeClr val="bg1"/>
                </a:solidFill>
              </a:rPr>
              <a:t>Minimālais spēlētāju skaits – 11, ziņojums ja spēli sāk 11-13 spēlētāji</a:t>
            </a:r>
          </a:p>
          <a:p>
            <a:r>
              <a:rPr lang="en-LV" sz="2200" dirty="0">
                <a:solidFill>
                  <a:schemeClr val="bg1"/>
                </a:solidFill>
              </a:rPr>
              <a:t>Nemainīgs spēlētāja numurs</a:t>
            </a:r>
          </a:p>
          <a:p>
            <a:r>
              <a:rPr lang="en-LV" sz="2200" dirty="0">
                <a:solidFill>
                  <a:schemeClr val="bg1"/>
                </a:solidFill>
              </a:rPr>
              <a:t>Krekliem jābūt vienādiem, pievēršam vairāk uzmanību</a:t>
            </a:r>
          </a:p>
          <a:p>
            <a:r>
              <a:rPr lang="en-LV" sz="2200" dirty="0">
                <a:solidFill>
                  <a:schemeClr val="bg1"/>
                </a:solidFill>
              </a:rPr>
              <a:t>Visiem spēlētājiem ausu aizsargi un kaklasargi</a:t>
            </a:r>
          </a:p>
          <a:p>
            <a:pPr marL="0" indent="0">
              <a:buNone/>
            </a:pPr>
            <a:endParaRPr lang="en-LV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940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A9F7B4E-B03D-4F64-BE33-00D074458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red and white logo&#10;&#10;Description automatically generated">
            <a:extLst>
              <a:ext uri="{FF2B5EF4-FFF2-40B4-BE49-F238E27FC236}">
                <a16:creationId xmlns:a16="http://schemas.microsoft.com/office/drawing/2014/main" id="{1854DA99-B971-B056-96C6-B8B1CB26844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0000"/>
          </a:blip>
          <a:srcRect t="4357" b="3806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1E173BE-2168-0BAB-3C44-A7BB24E0C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LV" sz="5400" dirty="0">
                <a:solidFill>
                  <a:schemeClr val="bg1"/>
                </a:solidFill>
              </a:rPr>
              <a:t>Tiesneši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7E2BE7F7-CA89-4002-ACCE-A478AEA24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4399" y="1681544"/>
            <a:ext cx="9692640" cy="18288"/>
          </a:xfrm>
          <a:custGeom>
            <a:avLst/>
            <a:gdLst>
              <a:gd name="connsiteX0" fmla="*/ 0 w 9692640"/>
              <a:gd name="connsiteY0" fmla="*/ 0 h 18288"/>
              <a:gd name="connsiteX1" fmla="*/ 401552 w 9692640"/>
              <a:gd name="connsiteY1" fmla="*/ 0 h 18288"/>
              <a:gd name="connsiteX2" fmla="*/ 996957 w 9692640"/>
              <a:gd name="connsiteY2" fmla="*/ 0 h 18288"/>
              <a:gd name="connsiteX3" fmla="*/ 1398509 w 9692640"/>
              <a:gd name="connsiteY3" fmla="*/ 0 h 18288"/>
              <a:gd name="connsiteX4" fmla="*/ 2090841 w 9692640"/>
              <a:gd name="connsiteY4" fmla="*/ 0 h 18288"/>
              <a:gd name="connsiteX5" fmla="*/ 2686246 w 9692640"/>
              <a:gd name="connsiteY5" fmla="*/ 0 h 18288"/>
              <a:gd name="connsiteX6" fmla="*/ 3475504 w 9692640"/>
              <a:gd name="connsiteY6" fmla="*/ 0 h 18288"/>
              <a:gd name="connsiteX7" fmla="*/ 4361688 w 9692640"/>
              <a:gd name="connsiteY7" fmla="*/ 0 h 18288"/>
              <a:gd name="connsiteX8" fmla="*/ 5054019 w 9692640"/>
              <a:gd name="connsiteY8" fmla="*/ 0 h 18288"/>
              <a:gd name="connsiteX9" fmla="*/ 5940204 w 9692640"/>
              <a:gd name="connsiteY9" fmla="*/ 0 h 18288"/>
              <a:gd name="connsiteX10" fmla="*/ 6632535 w 9692640"/>
              <a:gd name="connsiteY10" fmla="*/ 0 h 18288"/>
              <a:gd name="connsiteX11" fmla="*/ 7034087 w 9692640"/>
              <a:gd name="connsiteY11" fmla="*/ 0 h 18288"/>
              <a:gd name="connsiteX12" fmla="*/ 7532566 w 9692640"/>
              <a:gd name="connsiteY12" fmla="*/ 0 h 18288"/>
              <a:gd name="connsiteX13" fmla="*/ 8418750 w 9692640"/>
              <a:gd name="connsiteY13" fmla="*/ 0 h 18288"/>
              <a:gd name="connsiteX14" fmla="*/ 9692640 w 9692640"/>
              <a:gd name="connsiteY14" fmla="*/ 0 h 18288"/>
              <a:gd name="connsiteX15" fmla="*/ 9692640 w 9692640"/>
              <a:gd name="connsiteY15" fmla="*/ 18288 h 18288"/>
              <a:gd name="connsiteX16" fmla="*/ 9000309 w 9692640"/>
              <a:gd name="connsiteY16" fmla="*/ 18288 h 18288"/>
              <a:gd name="connsiteX17" fmla="*/ 8307977 w 9692640"/>
              <a:gd name="connsiteY17" fmla="*/ 18288 h 18288"/>
              <a:gd name="connsiteX18" fmla="*/ 7712572 w 9692640"/>
              <a:gd name="connsiteY18" fmla="*/ 18288 h 18288"/>
              <a:gd name="connsiteX19" fmla="*/ 7214093 w 9692640"/>
              <a:gd name="connsiteY19" fmla="*/ 18288 h 18288"/>
              <a:gd name="connsiteX20" fmla="*/ 6327909 w 9692640"/>
              <a:gd name="connsiteY20" fmla="*/ 18288 h 18288"/>
              <a:gd name="connsiteX21" fmla="*/ 5635578 w 9692640"/>
              <a:gd name="connsiteY21" fmla="*/ 18288 h 18288"/>
              <a:gd name="connsiteX22" fmla="*/ 4846320 w 9692640"/>
              <a:gd name="connsiteY22" fmla="*/ 18288 h 18288"/>
              <a:gd name="connsiteX23" fmla="*/ 4444768 w 9692640"/>
              <a:gd name="connsiteY23" fmla="*/ 18288 h 18288"/>
              <a:gd name="connsiteX24" fmla="*/ 3946289 w 9692640"/>
              <a:gd name="connsiteY24" fmla="*/ 18288 h 18288"/>
              <a:gd name="connsiteX25" fmla="*/ 3253958 w 9692640"/>
              <a:gd name="connsiteY25" fmla="*/ 18288 h 18288"/>
              <a:gd name="connsiteX26" fmla="*/ 2464700 w 9692640"/>
              <a:gd name="connsiteY26" fmla="*/ 18288 h 18288"/>
              <a:gd name="connsiteX27" fmla="*/ 2063148 w 9692640"/>
              <a:gd name="connsiteY27" fmla="*/ 18288 h 18288"/>
              <a:gd name="connsiteX28" fmla="*/ 1661595 w 9692640"/>
              <a:gd name="connsiteY28" fmla="*/ 18288 h 18288"/>
              <a:gd name="connsiteX29" fmla="*/ 969264 w 9692640"/>
              <a:gd name="connsiteY29" fmla="*/ 18288 h 18288"/>
              <a:gd name="connsiteX30" fmla="*/ 0 w 9692640"/>
              <a:gd name="connsiteY30" fmla="*/ 18288 h 18288"/>
              <a:gd name="connsiteX31" fmla="*/ 0 w 9692640"/>
              <a:gd name="connsiteY3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9692640" h="18288" fill="none" extrusionOk="0">
                <a:moveTo>
                  <a:pt x="0" y="0"/>
                </a:moveTo>
                <a:cubicBezTo>
                  <a:pt x="142992" y="4732"/>
                  <a:pt x="265909" y="-3365"/>
                  <a:pt x="401552" y="0"/>
                </a:cubicBezTo>
                <a:cubicBezTo>
                  <a:pt x="537195" y="3365"/>
                  <a:pt x="738153" y="6482"/>
                  <a:pt x="996957" y="0"/>
                </a:cubicBezTo>
                <a:cubicBezTo>
                  <a:pt x="1255762" y="-6482"/>
                  <a:pt x="1280511" y="12509"/>
                  <a:pt x="1398509" y="0"/>
                </a:cubicBezTo>
                <a:cubicBezTo>
                  <a:pt x="1516507" y="-12509"/>
                  <a:pt x="1782573" y="-31523"/>
                  <a:pt x="2090841" y="0"/>
                </a:cubicBezTo>
                <a:cubicBezTo>
                  <a:pt x="2399109" y="31523"/>
                  <a:pt x="2488380" y="26286"/>
                  <a:pt x="2686246" y="0"/>
                </a:cubicBezTo>
                <a:cubicBezTo>
                  <a:pt x="2884112" y="-26286"/>
                  <a:pt x="3186024" y="-14734"/>
                  <a:pt x="3475504" y="0"/>
                </a:cubicBezTo>
                <a:cubicBezTo>
                  <a:pt x="3764984" y="14734"/>
                  <a:pt x="4053017" y="43292"/>
                  <a:pt x="4361688" y="0"/>
                </a:cubicBezTo>
                <a:cubicBezTo>
                  <a:pt x="4670359" y="-43292"/>
                  <a:pt x="4736164" y="-729"/>
                  <a:pt x="5054019" y="0"/>
                </a:cubicBezTo>
                <a:cubicBezTo>
                  <a:pt x="5371874" y="729"/>
                  <a:pt x="5543528" y="-22963"/>
                  <a:pt x="5940204" y="0"/>
                </a:cubicBezTo>
                <a:cubicBezTo>
                  <a:pt x="6336881" y="22963"/>
                  <a:pt x="6423838" y="6469"/>
                  <a:pt x="6632535" y="0"/>
                </a:cubicBezTo>
                <a:cubicBezTo>
                  <a:pt x="6841232" y="-6469"/>
                  <a:pt x="6852819" y="17036"/>
                  <a:pt x="7034087" y="0"/>
                </a:cubicBezTo>
                <a:cubicBezTo>
                  <a:pt x="7215355" y="-17036"/>
                  <a:pt x="7313136" y="11151"/>
                  <a:pt x="7532566" y="0"/>
                </a:cubicBezTo>
                <a:cubicBezTo>
                  <a:pt x="7751996" y="-11151"/>
                  <a:pt x="8015001" y="25614"/>
                  <a:pt x="8418750" y="0"/>
                </a:cubicBezTo>
                <a:cubicBezTo>
                  <a:pt x="8822499" y="-25614"/>
                  <a:pt x="9163239" y="48603"/>
                  <a:pt x="9692640" y="0"/>
                </a:cubicBezTo>
                <a:cubicBezTo>
                  <a:pt x="9691955" y="4437"/>
                  <a:pt x="9693170" y="10717"/>
                  <a:pt x="9692640" y="18288"/>
                </a:cubicBezTo>
                <a:cubicBezTo>
                  <a:pt x="9545125" y="42172"/>
                  <a:pt x="9164259" y="6706"/>
                  <a:pt x="9000309" y="18288"/>
                </a:cubicBezTo>
                <a:cubicBezTo>
                  <a:pt x="8836359" y="29870"/>
                  <a:pt x="8521035" y="-14108"/>
                  <a:pt x="8307977" y="18288"/>
                </a:cubicBezTo>
                <a:cubicBezTo>
                  <a:pt x="8094919" y="50684"/>
                  <a:pt x="7881757" y="11235"/>
                  <a:pt x="7712572" y="18288"/>
                </a:cubicBezTo>
                <a:cubicBezTo>
                  <a:pt x="7543387" y="25341"/>
                  <a:pt x="7358861" y="20625"/>
                  <a:pt x="7214093" y="18288"/>
                </a:cubicBezTo>
                <a:cubicBezTo>
                  <a:pt x="7069325" y="15951"/>
                  <a:pt x="6523705" y="52160"/>
                  <a:pt x="6327909" y="18288"/>
                </a:cubicBezTo>
                <a:cubicBezTo>
                  <a:pt x="6132113" y="-15584"/>
                  <a:pt x="5923847" y="21204"/>
                  <a:pt x="5635578" y="18288"/>
                </a:cubicBezTo>
                <a:cubicBezTo>
                  <a:pt x="5347309" y="15372"/>
                  <a:pt x="5114749" y="50642"/>
                  <a:pt x="4846320" y="18288"/>
                </a:cubicBezTo>
                <a:cubicBezTo>
                  <a:pt x="4577891" y="-14066"/>
                  <a:pt x="4576701" y="1487"/>
                  <a:pt x="4444768" y="18288"/>
                </a:cubicBezTo>
                <a:cubicBezTo>
                  <a:pt x="4312835" y="35089"/>
                  <a:pt x="4112575" y="15158"/>
                  <a:pt x="3946289" y="18288"/>
                </a:cubicBezTo>
                <a:cubicBezTo>
                  <a:pt x="3780003" y="21418"/>
                  <a:pt x="3396009" y="18797"/>
                  <a:pt x="3253958" y="18288"/>
                </a:cubicBezTo>
                <a:cubicBezTo>
                  <a:pt x="3111907" y="17779"/>
                  <a:pt x="2760272" y="57223"/>
                  <a:pt x="2464700" y="18288"/>
                </a:cubicBezTo>
                <a:cubicBezTo>
                  <a:pt x="2169128" y="-20647"/>
                  <a:pt x="2232262" y="7960"/>
                  <a:pt x="2063148" y="18288"/>
                </a:cubicBezTo>
                <a:cubicBezTo>
                  <a:pt x="1894034" y="28616"/>
                  <a:pt x="1799338" y="3019"/>
                  <a:pt x="1661595" y="18288"/>
                </a:cubicBezTo>
                <a:cubicBezTo>
                  <a:pt x="1523852" y="33557"/>
                  <a:pt x="1113928" y="-4352"/>
                  <a:pt x="969264" y="18288"/>
                </a:cubicBezTo>
                <a:cubicBezTo>
                  <a:pt x="824600" y="40928"/>
                  <a:pt x="356149" y="-3128"/>
                  <a:pt x="0" y="18288"/>
                </a:cubicBezTo>
                <a:cubicBezTo>
                  <a:pt x="-540" y="12521"/>
                  <a:pt x="894" y="7749"/>
                  <a:pt x="0" y="0"/>
                </a:cubicBezTo>
                <a:close/>
              </a:path>
              <a:path w="9692640" h="18288" stroke="0" extrusionOk="0">
                <a:moveTo>
                  <a:pt x="0" y="0"/>
                </a:moveTo>
                <a:cubicBezTo>
                  <a:pt x="162642" y="3864"/>
                  <a:pt x="346119" y="-18364"/>
                  <a:pt x="498479" y="0"/>
                </a:cubicBezTo>
                <a:cubicBezTo>
                  <a:pt x="650839" y="18364"/>
                  <a:pt x="712065" y="-9389"/>
                  <a:pt x="900031" y="0"/>
                </a:cubicBezTo>
                <a:cubicBezTo>
                  <a:pt x="1087997" y="9389"/>
                  <a:pt x="1177291" y="3685"/>
                  <a:pt x="1398509" y="0"/>
                </a:cubicBezTo>
                <a:cubicBezTo>
                  <a:pt x="1619727" y="-3685"/>
                  <a:pt x="1874008" y="-8897"/>
                  <a:pt x="2090841" y="0"/>
                </a:cubicBezTo>
                <a:cubicBezTo>
                  <a:pt x="2307674" y="8897"/>
                  <a:pt x="2573432" y="-313"/>
                  <a:pt x="2880099" y="0"/>
                </a:cubicBezTo>
                <a:cubicBezTo>
                  <a:pt x="3186766" y="313"/>
                  <a:pt x="3422577" y="10664"/>
                  <a:pt x="3766283" y="0"/>
                </a:cubicBezTo>
                <a:cubicBezTo>
                  <a:pt x="4109989" y="-10664"/>
                  <a:pt x="4342683" y="-32873"/>
                  <a:pt x="4652467" y="0"/>
                </a:cubicBezTo>
                <a:cubicBezTo>
                  <a:pt x="4962251" y="32873"/>
                  <a:pt x="5122120" y="29155"/>
                  <a:pt x="5247872" y="0"/>
                </a:cubicBezTo>
                <a:cubicBezTo>
                  <a:pt x="5373625" y="-29155"/>
                  <a:pt x="5749491" y="1706"/>
                  <a:pt x="6037130" y="0"/>
                </a:cubicBezTo>
                <a:cubicBezTo>
                  <a:pt x="6324769" y="-1706"/>
                  <a:pt x="6531407" y="1172"/>
                  <a:pt x="6729461" y="0"/>
                </a:cubicBezTo>
                <a:cubicBezTo>
                  <a:pt x="6927515" y="-1172"/>
                  <a:pt x="7096794" y="-1520"/>
                  <a:pt x="7324867" y="0"/>
                </a:cubicBezTo>
                <a:cubicBezTo>
                  <a:pt x="7552940" y="1520"/>
                  <a:pt x="7878827" y="-17110"/>
                  <a:pt x="8114124" y="0"/>
                </a:cubicBezTo>
                <a:cubicBezTo>
                  <a:pt x="8349421" y="17110"/>
                  <a:pt x="8334208" y="15114"/>
                  <a:pt x="8515677" y="0"/>
                </a:cubicBezTo>
                <a:cubicBezTo>
                  <a:pt x="8697146" y="-15114"/>
                  <a:pt x="9236164" y="22466"/>
                  <a:pt x="9692640" y="0"/>
                </a:cubicBezTo>
                <a:cubicBezTo>
                  <a:pt x="9692735" y="8251"/>
                  <a:pt x="9692514" y="12333"/>
                  <a:pt x="9692640" y="18288"/>
                </a:cubicBezTo>
                <a:cubicBezTo>
                  <a:pt x="9410102" y="47398"/>
                  <a:pt x="9172773" y="7109"/>
                  <a:pt x="9000309" y="18288"/>
                </a:cubicBezTo>
                <a:cubicBezTo>
                  <a:pt x="8827845" y="29467"/>
                  <a:pt x="8713608" y="28372"/>
                  <a:pt x="8501830" y="18288"/>
                </a:cubicBezTo>
                <a:cubicBezTo>
                  <a:pt x="8290052" y="8204"/>
                  <a:pt x="7893416" y="3561"/>
                  <a:pt x="7712572" y="18288"/>
                </a:cubicBezTo>
                <a:cubicBezTo>
                  <a:pt x="7531728" y="33015"/>
                  <a:pt x="7480716" y="17052"/>
                  <a:pt x="7311020" y="18288"/>
                </a:cubicBezTo>
                <a:cubicBezTo>
                  <a:pt x="7141324" y="19524"/>
                  <a:pt x="6962706" y="15975"/>
                  <a:pt x="6618688" y="18288"/>
                </a:cubicBezTo>
                <a:cubicBezTo>
                  <a:pt x="6274670" y="20601"/>
                  <a:pt x="6230664" y="-1692"/>
                  <a:pt x="6120210" y="18288"/>
                </a:cubicBezTo>
                <a:cubicBezTo>
                  <a:pt x="6009756" y="38268"/>
                  <a:pt x="5442516" y="28115"/>
                  <a:pt x="5234026" y="18288"/>
                </a:cubicBezTo>
                <a:cubicBezTo>
                  <a:pt x="5025536" y="8461"/>
                  <a:pt x="4953693" y="18182"/>
                  <a:pt x="4832473" y="18288"/>
                </a:cubicBezTo>
                <a:cubicBezTo>
                  <a:pt x="4711253" y="18394"/>
                  <a:pt x="4414565" y="-11251"/>
                  <a:pt x="4140142" y="18288"/>
                </a:cubicBezTo>
                <a:cubicBezTo>
                  <a:pt x="3865719" y="47827"/>
                  <a:pt x="3819081" y="16772"/>
                  <a:pt x="3738590" y="18288"/>
                </a:cubicBezTo>
                <a:cubicBezTo>
                  <a:pt x="3658099" y="19804"/>
                  <a:pt x="3427576" y="1385"/>
                  <a:pt x="3240111" y="18288"/>
                </a:cubicBezTo>
                <a:cubicBezTo>
                  <a:pt x="3052646" y="35191"/>
                  <a:pt x="2749652" y="-13914"/>
                  <a:pt x="2450853" y="18288"/>
                </a:cubicBezTo>
                <a:cubicBezTo>
                  <a:pt x="2152054" y="50490"/>
                  <a:pt x="1928331" y="61101"/>
                  <a:pt x="1564669" y="18288"/>
                </a:cubicBezTo>
                <a:cubicBezTo>
                  <a:pt x="1201007" y="-24525"/>
                  <a:pt x="1217828" y="-275"/>
                  <a:pt x="1066190" y="18288"/>
                </a:cubicBezTo>
                <a:cubicBezTo>
                  <a:pt x="914552" y="36851"/>
                  <a:pt x="418290" y="-14785"/>
                  <a:pt x="0" y="18288"/>
                </a:cubicBezTo>
                <a:cubicBezTo>
                  <a:pt x="641" y="14236"/>
                  <a:pt x="889" y="7550"/>
                  <a:pt x="0" y="0"/>
                </a:cubicBezTo>
                <a:close/>
              </a:path>
            </a:pathLst>
          </a:custGeom>
          <a:solidFill>
            <a:srgbClr val="FFFFFF">
              <a:alpha val="75000"/>
            </a:srgbClr>
          </a:solidFill>
          <a:ln w="44450" cap="rnd">
            <a:solidFill>
              <a:schemeClr val="bg1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7A0D1-A50B-B589-D244-2D8F786DEE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4446"/>
            <a:ext cx="10515600" cy="4176897"/>
          </a:xfrm>
        </p:spPr>
        <p:txBody>
          <a:bodyPr>
            <a:normAutofit/>
          </a:bodyPr>
          <a:lstStyle/>
          <a:p>
            <a:r>
              <a:rPr lang="en-LV" sz="2200" dirty="0">
                <a:solidFill>
                  <a:schemeClr val="bg1"/>
                </a:solidFill>
              </a:rPr>
              <a:t>Visiem tiesnešiem kaklasargs</a:t>
            </a:r>
          </a:p>
          <a:p>
            <a:r>
              <a:rPr lang="en-LV" sz="2200" dirty="0">
                <a:solidFill>
                  <a:schemeClr val="bg1"/>
                </a:solidFill>
              </a:rPr>
              <a:t>Līdz U20 vecumam obligāti ausu aizsargi</a:t>
            </a:r>
          </a:p>
          <a:p>
            <a:r>
              <a:rPr lang="en-LV" sz="2200" dirty="0">
                <a:solidFill>
                  <a:schemeClr val="bg1"/>
                </a:solidFill>
              </a:rPr>
              <a:t>Problēmsituāciju gadījumā uz vietas risinam pielietojot nolikumu, bet neaizmirstot veselo saprātu, jūs esiet uz vietas, jūs redziet situāciju, jums tā jāatrisina</a:t>
            </a:r>
          </a:p>
          <a:p>
            <a:r>
              <a:rPr lang="en-LV" sz="2200" dirty="0">
                <a:solidFill>
                  <a:schemeClr val="bg1"/>
                </a:solidFill>
              </a:rPr>
              <a:t>Ja ir gadījušās kādas īpašas problēmsituācijas, ziņot rakstiski Tiesnešu koordinatoram, negaidiet tūlītēju atbildi</a:t>
            </a:r>
          </a:p>
          <a:p>
            <a:r>
              <a:rPr lang="en-LV" sz="2200" dirty="0">
                <a:solidFill>
                  <a:schemeClr val="bg1"/>
                </a:solidFill>
              </a:rPr>
              <a:t>Ja ir aizdomas par kāda lielā soda izlaišanu, vai kādām bīstamās darbībām, kas spēlēs laikā, iespējams ir palaistas garām, jāziņo tiesnešu koordinatoram norādot spēles laiku situācijai</a:t>
            </a:r>
          </a:p>
          <a:p>
            <a:r>
              <a:rPr lang="en-LV" sz="2200" dirty="0">
                <a:solidFill>
                  <a:schemeClr val="bg1"/>
                </a:solidFill>
              </a:rPr>
              <a:t>Laicīga ierašanās uz spēli, minimums 30min pirms spēles sākuma, laicīga ierašanās var būt viens no dažu problēmsituāciju risinājumiem</a:t>
            </a:r>
          </a:p>
          <a:p>
            <a:pPr marL="0" indent="0">
              <a:buNone/>
            </a:pPr>
            <a:endParaRPr lang="en-LV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851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red and white logo&#10;&#10;Description automatically generated">
            <a:extLst>
              <a:ext uri="{FF2B5EF4-FFF2-40B4-BE49-F238E27FC236}">
                <a16:creationId xmlns:a16="http://schemas.microsoft.com/office/drawing/2014/main" id="{78336C87-D42B-7B5F-83DE-F52AE054240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0000"/>
          </a:blip>
          <a:srcRect t="4357" b="3806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7F909ABC-1295-B2A0-45BB-AE25A0CEB1BA}"/>
              </a:ext>
            </a:extLst>
          </p:cNvPr>
          <p:cNvSpPr/>
          <p:nvPr/>
        </p:nvSpPr>
        <p:spPr>
          <a:xfrm>
            <a:off x="161085" y="256794"/>
            <a:ext cx="2227094" cy="132173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LV" sz="1600" dirty="0">
                <a:latin typeface="+mn-lt"/>
                <a:ea typeface="+mn-ea"/>
                <a:cs typeface="+mn-cs"/>
              </a:rPr>
              <a:t>SAVAINOJUMS</a:t>
            </a:r>
            <a:endParaRPr lang="en-LV" sz="1600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4FCD6C1-614A-93C5-8FF4-2360CEE2AB83}"/>
              </a:ext>
            </a:extLst>
          </p:cNvPr>
          <p:cNvSpPr txBox="1">
            <a:spLocks/>
          </p:cNvSpPr>
          <p:nvPr/>
        </p:nvSpPr>
        <p:spPr>
          <a:xfrm>
            <a:off x="374822" y="256794"/>
            <a:ext cx="3197682" cy="9055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LV" sz="2400" dirty="0">
              <a:latin typeface="+mn-lt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2C5765D-D61B-60D1-8E58-5962926CB21C}"/>
              </a:ext>
            </a:extLst>
          </p:cNvPr>
          <p:cNvSpPr/>
          <p:nvPr/>
        </p:nvSpPr>
        <p:spPr>
          <a:xfrm>
            <a:off x="138189" y="4920721"/>
            <a:ext cx="2227094" cy="132173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LV" sz="1600" dirty="0"/>
              <a:t>ĀTRUMS/SPĒKS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C467D38-C095-22F2-07B2-24DB52F866A5}"/>
              </a:ext>
            </a:extLst>
          </p:cNvPr>
          <p:cNvSpPr/>
          <p:nvPr/>
        </p:nvSpPr>
        <p:spPr>
          <a:xfrm>
            <a:off x="6204456" y="306217"/>
            <a:ext cx="2227094" cy="128878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LV" sz="1600" dirty="0">
                <a:latin typeface="+mn-lt"/>
                <a:ea typeface="+mn-ea"/>
                <a:cs typeface="+mn-cs"/>
              </a:rPr>
              <a:t>NODOMS</a:t>
            </a:r>
            <a:endParaRPr lang="en-LV" sz="1600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D5E2325-17AF-E671-5CC8-E5FEA5E021C1}"/>
              </a:ext>
            </a:extLst>
          </p:cNvPr>
          <p:cNvSpPr/>
          <p:nvPr/>
        </p:nvSpPr>
        <p:spPr>
          <a:xfrm>
            <a:off x="6191909" y="4953671"/>
            <a:ext cx="2227094" cy="128878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LV" sz="1600" dirty="0">
                <a:latin typeface="+mn-lt"/>
                <a:ea typeface="+mn-ea"/>
                <a:cs typeface="+mn-cs"/>
              </a:rPr>
              <a:t>NEAIZSARGĀTS SPĒLĒTĀJS</a:t>
            </a:r>
            <a:endParaRPr lang="en-LV" sz="1600" dirty="0"/>
          </a:p>
        </p:txBody>
      </p:sp>
      <p:cxnSp>
        <p:nvCxnSpPr>
          <p:cNvPr id="18" name="Elbow Connector 17">
            <a:extLst>
              <a:ext uri="{FF2B5EF4-FFF2-40B4-BE49-F238E27FC236}">
                <a16:creationId xmlns:a16="http://schemas.microsoft.com/office/drawing/2014/main" id="{E78F8231-8FA4-5262-86AC-662CE5BF81B9}"/>
              </a:ext>
            </a:extLst>
          </p:cNvPr>
          <p:cNvCxnSpPr>
            <a:cxnSpLocks/>
            <a:stCxn id="11" idx="6"/>
          </p:cNvCxnSpPr>
          <p:nvPr/>
        </p:nvCxnSpPr>
        <p:spPr>
          <a:xfrm>
            <a:off x="2388179" y="917662"/>
            <a:ext cx="2652663" cy="660868"/>
          </a:xfrm>
          <a:prstGeom prst="bentConnector3">
            <a:avLst>
              <a:gd name="adj1" fmla="val 9007"/>
            </a:avLst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>
            <a:extLst>
              <a:ext uri="{FF2B5EF4-FFF2-40B4-BE49-F238E27FC236}">
                <a16:creationId xmlns:a16="http://schemas.microsoft.com/office/drawing/2014/main" id="{D001A407-F811-AD96-9DA7-00609F5001B0}"/>
              </a:ext>
            </a:extLst>
          </p:cNvPr>
          <p:cNvCxnSpPr>
            <a:cxnSpLocks/>
          </p:cNvCxnSpPr>
          <p:nvPr/>
        </p:nvCxnSpPr>
        <p:spPr>
          <a:xfrm>
            <a:off x="2365283" y="5597824"/>
            <a:ext cx="3587027" cy="644633"/>
          </a:xfrm>
          <a:prstGeom prst="bentConnector3">
            <a:avLst>
              <a:gd name="adj1" fmla="val 6595"/>
            </a:avLst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006F6FCB-8676-A978-1DAB-DBB182AA34AF}"/>
              </a:ext>
            </a:extLst>
          </p:cNvPr>
          <p:cNvSpPr txBox="1"/>
          <p:nvPr/>
        </p:nvSpPr>
        <p:spPr>
          <a:xfrm>
            <a:off x="2660300" y="1019299"/>
            <a:ext cx="2260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LV" sz="1400" dirty="0"/>
              <a:t>Tiek fokusēts uz uzbūkošā spēlētāja darbībām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84DC034-0DFB-7E14-1064-E8F9CBAF4A5B}"/>
              </a:ext>
            </a:extLst>
          </p:cNvPr>
          <p:cNvSpPr txBox="1"/>
          <p:nvPr/>
        </p:nvSpPr>
        <p:spPr>
          <a:xfrm>
            <a:off x="2656327" y="5107463"/>
            <a:ext cx="37325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LV" sz="1500" dirty="0"/>
              <a:t>CIK LIELS IR ĀTRUMS/KĀDS SPĒKS TIEK PIELIETOTS?</a:t>
            </a:r>
          </a:p>
          <a:p>
            <a:endParaRPr lang="en-LV" sz="1400" dirty="0"/>
          </a:p>
          <a:p>
            <a:r>
              <a:rPr lang="en-LV" sz="1400" dirty="0"/>
              <a:t>uzbrūkošā spēlētāja darbības un vai spēlētājs cenšas samazināt ātrumu/spēku</a:t>
            </a:r>
          </a:p>
        </p:txBody>
      </p:sp>
      <p:cxnSp>
        <p:nvCxnSpPr>
          <p:cNvPr id="33" name="Elbow Connector 32">
            <a:extLst>
              <a:ext uri="{FF2B5EF4-FFF2-40B4-BE49-F238E27FC236}">
                <a16:creationId xmlns:a16="http://schemas.microsoft.com/office/drawing/2014/main" id="{FF7F3936-C5BD-04FA-DBEA-8857780370E1}"/>
              </a:ext>
            </a:extLst>
          </p:cNvPr>
          <p:cNvCxnSpPr>
            <a:cxnSpLocks/>
          </p:cNvCxnSpPr>
          <p:nvPr/>
        </p:nvCxnSpPr>
        <p:spPr>
          <a:xfrm>
            <a:off x="8421534" y="5597824"/>
            <a:ext cx="2652663" cy="660868"/>
          </a:xfrm>
          <a:prstGeom prst="bentConnector3">
            <a:avLst>
              <a:gd name="adj1" fmla="val 9007"/>
            </a:avLst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>
            <a:extLst>
              <a:ext uri="{FF2B5EF4-FFF2-40B4-BE49-F238E27FC236}">
                <a16:creationId xmlns:a16="http://schemas.microsoft.com/office/drawing/2014/main" id="{170858DF-4C3B-81A9-E6B9-2DB02B5FD27D}"/>
              </a:ext>
            </a:extLst>
          </p:cNvPr>
          <p:cNvCxnSpPr>
            <a:cxnSpLocks/>
          </p:cNvCxnSpPr>
          <p:nvPr/>
        </p:nvCxnSpPr>
        <p:spPr>
          <a:xfrm>
            <a:off x="8431550" y="934136"/>
            <a:ext cx="2652663" cy="660868"/>
          </a:xfrm>
          <a:prstGeom prst="bentConnector3">
            <a:avLst>
              <a:gd name="adj1" fmla="val 9007"/>
            </a:avLst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DAF529DF-3BBC-0014-FCEA-4D64B2483D37}"/>
              </a:ext>
            </a:extLst>
          </p:cNvPr>
          <p:cNvSpPr txBox="1"/>
          <p:nvPr/>
        </p:nvSpPr>
        <p:spPr>
          <a:xfrm>
            <a:off x="8734508" y="676932"/>
            <a:ext cx="294121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LV" sz="1400" dirty="0"/>
              <a:t>KĀDS IR </a:t>
            </a:r>
            <a:r>
              <a:rPr lang="en-LV" sz="1500" dirty="0"/>
              <a:t>DARBĪBAS</a:t>
            </a:r>
            <a:r>
              <a:rPr lang="en-LV" sz="1400" dirty="0"/>
              <a:t> NODOMS?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A2A453E-DE01-06CE-6183-FA59D8D435F0}"/>
              </a:ext>
            </a:extLst>
          </p:cNvPr>
          <p:cNvSpPr txBox="1"/>
          <p:nvPr/>
        </p:nvSpPr>
        <p:spPr>
          <a:xfrm>
            <a:off x="8818089" y="1119734"/>
            <a:ext cx="2999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LV" sz="1400" dirty="0"/>
              <a:t>Vai tiek spēlēts ripā, vai tikai ar domu “sodīt” pretspēlētāju?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BCD1ACA-3D52-746F-6B55-4305BA6F9C21}"/>
              </a:ext>
            </a:extLst>
          </p:cNvPr>
          <p:cNvSpPr txBox="1"/>
          <p:nvPr/>
        </p:nvSpPr>
        <p:spPr>
          <a:xfrm>
            <a:off x="8754409" y="5183831"/>
            <a:ext cx="345348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LV" sz="1500" dirty="0"/>
              <a:t>VAI SPĒLĒTĀJS IR IEVAINOJAMĀ POZĪCIJĀ?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B99BF41-5697-0A4B-8305-B54A97D7A9AE}"/>
              </a:ext>
            </a:extLst>
          </p:cNvPr>
          <p:cNvSpPr txBox="1"/>
          <p:nvPr/>
        </p:nvSpPr>
        <p:spPr>
          <a:xfrm>
            <a:off x="8754409" y="5701851"/>
            <a:ext cx="36771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LV" sz="1400" dirty="0"/>
              <a:t>Vai spēlētājs var sevi aizsargāt? Uzbrūkošais spēlētājs izvairīties no spēka paņēmiena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46ACE9E-29DD-12B2-5A4F-9F6E5B5CA20D}"/>
              </a:ext>
            </a:extLst>
          </p:cNvPr>
          <p:cNvSpPr txBox="1"/>
          <p:nvPr/>
        </p:nvSpPr>
        <p:spPr>
          <a:xfrm>
            <a:off x="2660300" y="446099"/>
            <a:ext cx="37285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LV" sz="1500" dirty="0"/>
              <a:t>VAI SPĒLĒTĀJS TIEK PAKĻAUTS SAVAINOJUMA RISKAM?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2260FF22-6C29-9755-B561-F019178CA3CC}"/>
              </a:ext>
            </a:extLst>
          </p:cNvPr>
          <p:cNvSpPr/>
          <p:nvPr/>
        </p:nvSpPr>
        <p:spPr>
          <a:xfrm>
            <a:off x="1611982" y="1935664"/>
            <a:ext cx="3587027" cy="23070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LV" sz="4800" dirty="0"/>
              <a:t>SĀNN</a:t>
            </a:r>
          </a:p>
          <a:p>
            <a:pPr algn="ctr"/>
            <a:r>
              <a:rPr lang="en-LV" sz="1600" dirty="0"/>
              <a:t>(SUFF)</a:t>
            </a:r>
          </a:p>
        </p:txBody>
      </p:sp>
      <p:cxnSp>
        <p:nvCxnSpPr>
          <p:cNvPr id="42" name="Elbow Connector 41">
            <a:extLst>
              <a:ext uri="{FF2B5EF4-FFF2-40B4-BE49-F238E27FC236}">
                <a16:creationId xmlns:a16="http://schemas.microsoft.com/office/drawing/2014/main" id="{6EB62D19-10B8-8C5C-9F7B-52B9546B9A89}"/>
              </a:ext>
            </a:extLst>
          </p:cNvPr>
          <p:cNvCxnSpPr>
            <a:cxnSpLocks/>
            <a:stCxn id="40" idx="6"/>
          </p:cNvCxnSpPr>
          <p:nvPr/>
        </p:nvCxnSpPr>
        <p:spPr>
          <a:xfrm>
            <a:off x="5199009" y="3089193"/>
            <a:ext cx="6810739" cy="1035328"/>
          </a:xfrm>
          <a:prstGeom prst="bentConnector3">
            <a:avLst>
              <a:gd name="adj1" fmla="val 26422"/>
            </a:avLst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FCEBEB11-D7BC-897E-57C8-245C4342EC17}"/>
              </a:ext>
            </a:extLst>
          </p:cNvPr>
          <p:cNvSpPr txBox="1"/>
          <p:nvPr/>
        </p:nvSpPr>
        <p:spPr>
          <a:xfrm>
            <a:off x="7062847" y="2650896"/>
            <a:ext cx="49207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LV" dirty="0"/>
              <a:t>SPĒLES TIESNEŠI NOSAKA KATRU NO PARAMETRIEM KĀ “AUGSTS” VAI “ZEMS”. LAI PIEŠĶIRTU LIELO SODU, NEPIECIEŠAMA ATTIECĪBA VISMAZ 3-1, JA IR 2-2 PRIORITĀTE IR MAZAIS SODS</a:t>
            </a:r>
          </a:p>
        </p:txBody>
      </p:sp>
    </p:spTree>
    <p:extLst>
      <p:ext uri="{BB962C8B-B14F-4D97-AF65-F5344CB8AC3E}">
        <p14:creationId xmlns:p14="http://schemas.microsoft.com/office/powerpoint/2010/main" val="3662826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red and white logo&#10;&#10;Description automatically generated">
            <a:extLst>
              <a:ext uri="{FF2B5EF4-FFF2-40B4-BE49-F238E27FC236}">
                <a16:creationId xmlns:a16="http://schemas.microsoft.com/office/drawing/2014/main" id="{1F70344E-5120-3FC8-CA2C-F9609E9F6AB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rcRect t="4346" r="-1" b="3793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96A0CCE-FF45-67A3-A599-B2C4125DB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3"/>
            <a:ext cx="9144000" cy="306324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>
                <a:solidFill>
                  <a:schemeClr val="bg1"/>
                </a:solidFill>
              </a:rPr>
              <a:t>Paldies</a:t>
            </a:r>
            <a:r>
              <a:rPr lang="en-US" sz="6600" dirty="0">
                <a:solidFill>
                  <a:schemeClr val="bg1"/>
                </a:solidFill>
              </a:rPr>
              <a:t>!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>
                <a:solidFill>
                  <a:schemeClr val="bg1"/>
                </a:solidFill>
              </a:rPr>
              <a:t>Veiksmi</a:t>
            </a:r>
            <a:r>
              <a:rPr lang="en-US" sz="6600" dirty="0">
                <a:solidFill>
                  <a:schemeClr val="bg1"/>
                </a:solidFill>
              </a:rPr>
              <a:t> </a:t>
            </a:r>
            <a:r>
              <a:rPr lang="en-US" sz="6600">
                <a:solidFill>
                  <a:schemeClr val="bg1"/>
                </a:solidFill>
              </a:rPr>
              <a:t>jaunajā</a:t>
            </a:r>
            <a:r>
              <a:rPr lang="en-US" sz="6600" dirty="0">
                <a:solidFill>
                  <a:schemeClr val="bg1"/>
                </a:solidFill>
              </a:rPr>
              <a:t> </a:t>
            </a:r>
            <a:r>
              <a:rPr lang="en-US" sz="6600">
                <a:solidFill>
                  <a:schemeClr val="bg1"/>
                </a:solidFill>
              </a:rPr>
              <a:t>sezonā</a:t>
            </a:r>
            <a:r>
              <a:rPr lang="en-US" sz="6600" dirty="0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18" name="sketchy line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rgbClr val="FFFFFF">
              <a:alpha val="75000"/>
            </a:srgbClr>
          </a:solidFill>
          <a:ln w="44450" cap="rnd">
            <a:solidFill>
              <a:schemeClr val="bg1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140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A9F7B4E-B03D-4F64-BE33-00D074458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red and white logo&#10;&#10;Description automatically generated">
            <a:extLst>
              <a:ext uri="{FF2B5EF4-FFF2-40B4-BE49-F238E27FC236}">
                <a16:creationId xmlns:a16="http://schemas.microsoft.com/office/drawing/2014/main" id="{046D5EED-EB34-EE75-32F7-470D771EAD1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0000"/>
          </a:blip>
          <a:srcRect t="4357" b="3806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0F1EA63-35F6-FCD4-07FA-31D6F9E35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LV" sz="5400">
                <a:solidFill>
                  <a:schemeClr val="bg1"/>
                </a:solidFill>
              </a:rPr>
              <a:t>U8-11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7E2BE7F7-CA89-4002-ACCE-A478AEA24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4399" y="1681544"/>
            <a:ext cx="9692640" cy="18288"/>
          </a:xfrm>
          <a:custGeom>
            <a:avLst/>
            <a:gdLst>
              <a:gd name="connsiteX0" fmla="*/ 0 w 9692640"/>
              <a:gd name="connsiteY0" fmla="*/ 0 h 18288"/>
              <a:gd name="connsiteX1" fmla="*/ 401552 w 9692640"/>
              <a:gd name="connsiteY1" fmla="*/ 0 h 18288"/>
              <a:gd name="connsiteX2" fmla="*/ 996957 w 9692640"/>
              <a:gd name="connsiteY2" fmla="*/ 0 h 18288"/>
              <a:gd name="connsiteX3" fmla="*/ 1398509 w 9692640"/>
              <a:gd name="connsiteY3" fmla="*/ 0 h 18288"/>
              <a:gd name="connsiteX4" fmla="*/ 2090841 w 9692640"/>
              <a:gd name="connsiteY4" fmla="*/ 0 h 18288"/>
              <a:gd name="connsiteX5" fmla="*/ 2686246 w 9692640"/>
              <a:gd name="connsiteY5" fmla="*/ 0 h 18288"/>
              <a:gd name="connsiteX6" fmla="*/ 3475504 w 9692640"/>
              <a:gd name="connsiteY6" fmla="*/ 0 h 18288"/>
              <a:gd name="connsiteX7" fmla="*/ 4361688 w 9692640"/>
              <a:gd name="connsiteY7" fmla="*/ 0 h 18288"/>
              <a:gd name="connsiteX8" fmla="*/ 5054019 w 9692640"/>
              <a:gd name="connsiteY8" fmla="*/ 0 h 18288"/>
              <a:gd name="connsiteX9" fmla="*/ 5940204 w 9692640"/>
              <a:gd name="connsiteY9" fmla="*/ 0 h 18288"/>
              <a:gd name="connsiteX10" fmla="*/ 6632535 w 9692640"/>
              <a:gd name="connsiteY10" fmla="*/ 0 h 18288"/>
              <a:gd name="connsiteX11" fmla="*/ 7034087 w 9692640"/>
              <a:gd name="connsiteY11" fmla="*/ 0 h 18288"/>
              <a:gd name="connsiteX12" fmla="*/ 7532566 w 9692640"/>
              <a:gd name="connsiteY12" fmla="*/ 0 h 18288"/>
              <a:gd name="connsiteX13" fmla="*/ 8418750 w 9692640"/>
              <a:gd name="connsiteY13" fmla="*/ 0 h 18288"/>
              <a:gd name="connsiteX14" fmla="*/ 9692640 w 9692640"/>
              <a:gd name="connsiteY14" fmla="*/ 0 h 18288"/>
              <a:gd name="connsiteX15" fmla="*/ 9692640 w 9692640"/>
              <a:gd name="connsiteY15" fmla="*/ 18288 h 18288"/>
              <a:gd name="connsiteX16" fmla="*/ 9000309 w 9692640"/>
              <a:gd name="connsiteY16" fmla="*/ 18288 h 18288"/>
              <a:gd name="connsiteX17" fmla="*/ 8307977 w 9692640"/>
              <a:gd name="connsiteY17" fmla="*/ 18288 h 18288"/>
              <a:gd name="connsiteX18" fmla="*/ 7712572 w 9692640"/>
              <a:gd name="connsiteY18" fmla="*/ 18288 h 18288"/>
              <a:gd name="connsiteX19" fmla="*/ 7214093 w 9692640"/>
              <a:gd name="connsiteY19" fmla="*/ 18288 h 18288"/>
              <a:gd name="connsiteX20" fmla="*/ 6327909 w 9692640"/>
              <a:gd name="connsiteY20" fmla="*/ 18288 h 18288"/>
              <a:gd name="connsiteX21" fmla="*/ 5635578 w 9692640"/>
              <a:gd name="connsiteY21" fmla="*/ 18288 h 18288"/>
              <a:gd name="connsiteX22" fmla="*/ 4846320 w 9692640"/>
              <a:gd name="connsiteY22" fmla="*/ 18288 h 18288"/>
              <a:gd name="connsiteX23" fmla="*/ 4444768 w 9692640"/>
              <a:gd name="connsiteY23" fmla="*/ 18288 h 18288"/>
              <a:gd name="connsiteX24" fmla="*/ 3946289 w 9692640"/>
              <a:gd name="connsiteY24" fmla="*/ 18288 h 18288"/>
              <a:gd name="connsiteX25" fmla="*/ 3253958 w 9692640"/>
              <a:gd name="connsiteY25" fmla="*/ 18288 h 18288"/>
              <a:gd name="connsiteX26" fmla="*/ 2464700 w 9692640"/>
              <a:gd name="connsiteY26" fmla="*/ 18288 h 18288"/>
              <a:gd name="connsiteX27" fmla="*/ 2063148 w 9692640"/>
              <a:gd name="connsiteY27" fmla="*/ 18288 h 18288"/>
              <a:gd name="connsiteX28" fmla="*/ 1661595 w 9692640"/>
              <a:gd name="connsiteY28" fmla="*/ 18288 h 18288"/>
              <a:gd name="connsiteX29" fmla="*/ 969264 w 9692640"/>
              <a:gd name="connsiteY29" fmla="*/ 18288 h 18288"/>
              <a:gd name="connsiteX30" fmla="*/ 0 w 9692640"/>
              <a:gd name="connsiteY30" fmla="*/ 18288 h 18288"/>
              <a:gd name="connsiteX31" fmla="*/ 0 w 9692640"/>
              <a:gd name="connsiteY3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9692640" h="18288" fill="none" extrusionOk="0">
                <a:moveTo>
                  <a:pt x="0" y="0"/>
                </a:moveTo>
                <a:cubicBezTo>
                  <a:pt x="142992" y="4732"/>
                  <a:pt x="265909" y="-3365"/>
                  <a:pt x="401552" y="0"/>
                </a:cubicBezTo>
                <a:cubicBezTo>
                  <a:pt x="537195" y="3365"/>
                  <a:pt x="738153" y="6482"/>
                  <a:pt x="996957" y="0"/>
                </a:cubicBezTo>
                <a:cubicBezTo>
                  <a:pt x="1255762" y="-6482"/>
                  <a:pt x="1280511" y="12509"/>
                  <a:pt x="1398509" y="0"/>
                </a:cubicBezTo>
                <a:cubicBezTo>
                  <a:pt x="1516507" y="-12509"/>
                  <a:pt x="1782573" y="-31523"/>
                  <a:pt x="2090841" y="0"/>
                </a:cubicBezTo>
                <a:cubicBezTo>
                  <a:pt x="2399109" y="31523"/>
                  <a:pt x="2488380" y="26286"/>
                  <a:pt x="2686246" y="0"/>
                </a:cubicBezTo>
                <a:cubicBezTo>
                  <a:pt x="2884112" y="-26286"/>
                  <a:pt x="3186024" y="-14734"/>
                  <a:pt x="3475504" y="0"/>
                </a:cubicBezTo>
                <a:cubicBezTo>
                  <a:pt x="3764984" y="14734"/>
                  <a:pt x="4053017" y="43292"/>
                  <a:pt x="4361688" y="0"/>
                </a:cubicBezTo>
                <a:cubicBezTo>
                  <a:pt x="4670359" y="-43292"/>
                  <a:pt x="4736164" y="-729"/>
                  <a:pt x="5054019" y="0"/>
                </a:cubicBezTo>
                <a:cubicBezTo>
                  <a:pt x="5371874" y="729"/>
                  <a:pt x="5543528" y="-22963"/>
                  <a:pt x="5940204" y="0"/>
                </a:cubicBezTo>
                <a:cubicBezTo>
                  <a:pt x="6336881" y="22963"/>
                  <a:pt x="6423838" y="6469"/>
                  <a:pt x="6632535" y="0"/>
                </a:cubicBezTo>
                <a:cubicBezTo>
                  <a:pt x="6841232" y="-6469"/>
                  <a:pt x="6852819" y="17036"/>
                  <a:pt x="7034087" y="0"/>
                </a:cubicBezTo>
                <a:cubicBezTo>
                  <a:pt x="7215355" y="-17036"/>
                  <a:pt x="7313136" y="11151"/>
                  <a:pt x="7532566" y="0"/>
                </a:cubicBezTo>
                <a:cubicBezTo>
                  <a:pt x="7751996" y="-11151"/>
                  <a:pt x="8015001" y="25614"/>
                  <a:pt x="8418750" y="0"/>
                </a:cubicBezTo>
                <a:cubicBezTo>
                  <a:pt x="8822499" y="-25614"/>
                  <a:pt x="9163239" y="48603"/>
                  <a:pt x="9692640" y="0"/>
                </a:cubicBezTo>
                <a:cubicBezTo>
                  <a:pt x="9691955" y="4437"/>
                  <a:pt x="9693170" y="10717"/>
                  <a:pt x="9692640" y="18288"/>
                </a:cubicBezTo>
                <a:cubicBezTo>
                  <a:pt x="9545125" y="42172"/>
                  <a:pt x="9164259" y="6706"/>
                  <a:pt x="9000309" y="18288"/>
                </a:cubicBezTo>
                <a:cubicBezTo>
                  <a:pt x="8836359" y="29870"/>
                  <a:pt x="8521035" y="-14108"/>
                  <a:pt x="8307977" y="18288"/>
                </a:cubicBezTo>
                <a:cubicBezTo>
                  <a:pt x="8094919" y="50684"/>
                  <a:pt x="7881757" y="11235"/>
                  <a:pt x="7712572" y="18288"/>
                </a:cubicBezTo>
                <a:cubicBezTo>
                  <a:pt x="7543387" y="25341"/>
                  <a:pt x="7358861" y="20625"/>
                  <a:pt x="7214093" y="18288"/>
                </a:cubicBezTo>
                <a:cubicBezTo>
                  <a:pt x="7069325" y="15951"/>
                  <a:pt x="6523705" y="52160"/>
                  <a:pt x="6327909" y="18288"/>
                </a:cubicBezTo>
                <a:cubicBezTo>
                  <a:pt x="6132113" y="-15584"/>
                  <a:pt x="5923847" y="21204"/>
                  <a:pt x="5635578" y="18288"/>
                </a:cubicBezTo>
                <a:cubicBezTo>
                  <a:pt x="5347309" y="15372"/>
                  <a:pt x="5114749" y="50642"/>
                  <a:pt x="4846320" y="18288"/>
                </a:cubicBezTo>
                <a:cubicBezTo>
                  <a:pt x="4577891" y="-14066"/>
                  <a:pt x="4576701" y="1487"/>
                  <a:pt x="4444768" y="18288"/>
                </a:cubicBezTo>
                <a:cubicBezTo>
                  <a:pt x="4312835" y="35089"/>
                  <a:pt x="4112575" y="15158"/>
                  <a:pt x="3946289" y="18288"/>
                </a:cubicBezTo>
                <a:cubicBezTo>
                  <a:pt x="3780003" y="21418"/>
                  <a:pt x="3396009" y="18797"/>
                  <a:pt x="3253958" y="18288"/>
                </a:cubicBezTo>
                <a:cubicBezTo>
                  <a:pt x="3111907" y="17779"/>
                  <a:pt x="2760272" y="57223"/>
                  <a:pt x="2464700" y="18288"/>
                </a:cubicBezTo>
                <a:cubicBezTo>
                  <a:pt x="2169128" y="-20647"/>
                  <a:pt x="2232262" y="7960"/>
                  <a:pt x="2063148" y="18288"/>
                </a:cubicBezTo>
                <a:cubicBezTo>
                  <a:pt x="1894034" y="28616"/>
                  <a:pt x="1799338" y="3019"/>
                  <a:pt x="1661595" y="18288"/>
                </a:cubicBezTo>
                <a:cubicBezTo>
                  <a:pt x="1523852" y="33557"/>
                  <a:pt x="1113928" y="-4352"/>
                  <a:pt x="969264" y="18288"/>
                </a:cubicBezTo>
                <a:cubicBezTo>
                  <a:pt x="824600" y="40928"/>
                  <a:pt x="356149" y="-3128"/>
                  <a:pt x="0" y="18288"/>
                </a:cubicBezTo>
                <a:cubicBezTo>
                  <a:pt x="-540" y="12521"/>
                  <a:pt x="894" y="7749"/>
                  <a:pt x="0" y="0"/>
                </a:cubicBezTo>
                <a:close/>
              </a:path>
              <a:path w="9692640" h="18288" stroke="0" extrusionOk="0">
                <a:moveTo>
                  <a:pt x="0" y="0"/>
                </a:moveTo>
                <a:cubicBezTo>
                  <a:pt x="162642" y="3864"/>
                  <a:pt x="346119" y="-18364"/>
                  <a:pt x="498479" y="0"/>
                </a:cubicBezTo>
                <a:cubicBezTo>
                  <a:pt x="650839" y="18364"/>
                  <a:pt x="712065" y="-9389"/>
                  <a:pt x="900031" y="0"/>
                </a:cubicBezTo>
                <a:cubicBezTo>
                  <a:pt x="1087997" y="9389"/>
                  <a:pt x="1177291" y="3685"/>
                  <a:pt x="1398509" y="0"/>
                </a:cubicBezTo>
                <a:cubicBezTo>
                  <a:pt x="1619727" y="-3685"/>
                  <a:pt x="1874008" y="-8897"/>
                  <a:pt x="2090841" y="0"/>
                </a:cubicBezTo>
                <a:cubicBezTo>
                  <a:pt x="2307674" y="8897"/>
                  <a:pt x="2573432" y="-313"/>
                  <a:pt x="2880099" y="0"/>
                </a:cubicBezTo>
                <a:cubicBezTo>
                  <a:pt x="3186766" y="313"/>
                  <a:pt x="3422577" y="10664"/>
                  <a:pt x="3766283" y="0"/>
                </a:cubicBezTo>
                <a:cubicBezTo>
                  <a:pt x="4109989" y="-10664"/>
                  <a:pt x="4342683" y="-32873"/>
                  <a:pt x="4652467" y="0"/>
                </a:cubicBezTo>
                <a:cubicBezTo>
                  <a:pt x="4962251" y="32873"/>
                  <a:pt x="5122120" y="29155"/>
                  <a:pt x="5247872" y="0"/>
                </a:cubicBezTo>
                <a:cubicBezTo>
                  <a:pt x="5373625" y="-29155"/>
                  <a:pt x="5749491" y="1706"/>
                  <a:pt x="6037130" y="0"/>
                </a:cubicBezTo>
                <a:cubicBezTo>
                  <a:pt x="6324769" y="-1706"/>
                  <a:pt x="6531407" y="1172"/>
                  <a:pt x="6729461" y="0"/>
                </a:cubicBezTo>
                <a:cubicBezTo>
                  <a:pt x="6927515" y="-1172"/>
                  <a:pt x="7096794" y="-1520"/>
                  <a:pt x="7324867" y="0"/>
                </a:cubicBezTo>
                <a:cubicBezTo>
                  <a:pt x="7552940" y="1520"/>
                  <a:pt x="7878827" y="-17110"/>
                  <a:pt x="8114124" y="0"/>
                </a:cubicBezTo>
                <a:cubicBezTo>
                  <a:pt x="8349421" y="17110"/>
                  <a:pt x="8334208" y="15114"/>
                  <a:pt x="8515677" y="0"/>
                </a:cubicBezTo>
                <a:cubicBezTo>
                  <a:pt x="8697146" y="-15114"/>
                  <a:pt x="9236164" y="22466"/>
                  <a:pt x="9692640" y="0"/>
                </a:cubicBezTo>
                <a:cubicBezTo>
                  <a:pt x="9692735" y="8251"/>
                  <a:pt x="9692514" y="12333"/>
                  <a:pt x="9692640" y="18288"/>
                </a:cubicBezTo>
                <a:cubicBezTo>
                  <a:pt x="9410102" y="47398"/>
                  <a:pt x="9172773" y="7109"/>
                  <a:pt x="9000309" y="18288"/>
                </a:cubicBezTo>
                <a:cubicBezTo>
                  <a:pt x="8827845" y="29467"/>
                  <a:pt x="8713608" y="28372"/>
                  <a:pt x="8501830" y="18288"/>
                </a:cubicBezTo>
                <a:cubicBezTo>
                  <a:pt x="8290052" y="8204"/>
                  <a:pt x="7893416" y="3561"/>
                  <a:pt x="7712572" y="18288"/>
                </a:cubicBezTo>
                <a:cubicBezTo>
                  <a:pt x="7531728" y="33015"/>
                  <a:pt x="7480716" y="17052"/>
                  <a:pt x="7311020" y="18288"/>
                </a:cubicBezTo>
                <a:cubicBezTo>
                  <a:pt x="7141324" y="19524"/>
                  <a:pt x="6962706" y="15975"/>
                  <a:pt x="6618688" y="18288"/>
                </a:cubicBezTo>
                <a:cubicBezTo>
                  <a:pt x="6274670" y="20601"/>
                  <a:pt x="6230664" y="-1692"/>
                  <a:pt x="6120210" y="18288"/>
                </a:cubicBezTo>
                <a:cubicBezTo>
                  <a:pt x="6009756" y="38268"/>
                  <a:pt x="5442516" y="28115"/>
                  <a:pt x="5234026" y="18288"/>
                </a:cubicBezTo>
                <a:cubicBezTo>
                  <a:pt x="5025536" y="8461"/>
                  <a:pt x="4953693" y="18182"/>
                  <a:pt x="4832473" y="18288"/>
                </a:cubicBezTo>
                <a:cubicBezTo>
                  <a:pt x="4711253" y="18394"/>
                  <a:pt x="4414565" y="-11251"/>
                  <a:pt x="4140142" y="18288"/>
                </a:cubicBezTo>
                <a:cubicBezTo>
                  <a:pt x="3865719" y="47827"/>
                  <a:pt x="3819081" y="16772"/>
                  <a:pt x="3738590" y="18288"/>
                </a:cubicBezTo>
                <a:cubicBezTo>
                  <a:pt x="3658099" y="19804"/>
                  <a:pt x="3427576" y="1385"/>
                  <a:pt x="3240111" y="18288"/>
                </a:cubicBezTo>
                <a:cubicBezTo>
                  <a:pt x="3052646" y="35191"/>
                  <a:pt x="2749652" y="-13914"/>
                  <a:pt x="2450853" y="18288"/>
                </a:cubicBezTo>
                <a:cubicBezTo>
                  <a:pt x="2152054" y="50490"/>
                  <a:pt x="1928331" y="61101"/>
                  <a:pt x="1564669" y="18288"/>
                </a:cubicBezTo>
                <a:cubicBezTo>
                  <a:pt x="1201007" y="-24525"/>
                  <a:pt x="1217828" y="-275"/>
                  <a:pt x="1066190" y="18288"/>
                </a:cubicBezTo>
                <a:cubicBezTo>
                  <a:pt x="914552" y="36851"/>
                  <a:pt x="418290" y="-14785"/>
                  <a:pt x="0" y="18288"/>
                </a:cubicBezTo>
                <a:cubicBezTo>
                  <a:pt x="641" y="14236"/>
                  <a:pt x="889" y="7550"/>
                  <a:pt x="0" y="0"/>
                </a:cubicBezTo>
                <a:close/>
              </a:path>
            </a:pathLst>
          </a:custGeom>
          <a:solidFill>
            <a:srgbClr val="FFFFFF">
              <a:alpha val="75000"/>
            </a:srgbClr>
          </a:solidFill>
          <a:ln w="44450" cap="rnd">
            <a:solidFill>
              <a:schemeClr val="bg1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902E2-7DFD-1CD5-5565-7C71BC27C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4446"/>
            <a:ext cx="10515600" cy="4176897"/>
          </a:xfrm>
        </p:spPr>
        <p:txBody>
          <a:bodyPr>
            <a:normAutofit fontScale="77500" lnSpcReduction="20000"/>
          </a:bodyPr>
          <a:lstStyle/>
          <a:p>
            <a:r>
              <a:rPr lang="en-LV" sz="1900" dirty="0">
                <a:solidFill>
                  <a:schemeClr val="bg1"/>
                </a:solidFill>
              </a:rPr>
              <a:t>Sabraukumi</a:t>
            </a:r>
          </a:p>
          <a:p>
            <a:r>
              <a:rPr lang="en-GB" sz="1900" dirty="0">
                <a:solidFill>
                  <a:schemeClr val="bg1"/>
                </a:solidFill>
              </a:rPr>
              <a:t>S</a:t>
            </a:r>
            <a:r>
              <a:rPr lang="en-LV" sz="1900" dirty="0">
                <a:solidFill>
                  <a:schemeClr val="bg1"/>
                </a:solidFill>
              </a:rPr>
              <a:t>pēles laiks 2x12min, ar signālu pēc katrām 60 sekundēm</a:t>
            </a:r>
          </a:p>
          <a:p>
            <a:r>
              <a:rPr lang="en-LV" sz="1900" dirty="0">
                <a:solidFill>
                  <a:schemeClr val="bg1"/>
                </a:solidFill>
              </a:rPr>
              <a:t>Rezultāts netiek fiksēts</a:t>
            </a:r>
          </a:p>
          <a:p>
            <a:r>
              <a:rPr lang="en-LV" sz="1900" dirty="0">
                <a:solidFill>
                  <a:schemeClr val="bg1"/>
                </a:solidFill>
              </a:rPr>
              <a:t>Apkalpo sporta skolu audzēkņi un viens LHF tīrā laika tiesnesis/sekretārs</a:t>
            </a:r>
          </a:p>
          <a:p>
            <a:r>
              <a:rPr lang="en-LV" sz="1900" dirty="0">
                <a:solidFill>
                  <a:schemeClr val="bg1"/>
                </a:solidFill>
              </a:rPr>
              <a:t>Spēles formāts 4:4</a:t>
            </a:r>
          </a:p>
          <a:p>
            <a:r>
              <a:rPr lang="en-LV" sz="1900" dirty="0">
                <a:solidFill>
                  <a:schemeClr val="bg1"/>
                </a:solidFill>
              </a:rPr>
              <a:t>Bez vairākuma/mazākuma, bet sodi tiek fiksēti, spēlētājs nekavējoties tiek nomainīts</a:t>
            </a:r>
          </a:p>
          <a:p>
            <a:r>
              <a:rPr lang="en-LV" sz="1900" dirty="0">
                <a:solidFill>
                  <a:schemeClr val="bg1"/>
                </a:solidFill>
              </a:rPr>
              <a:t>Pēc vārtu guvuma iemetiens centrā</a:t>
            </a:r>
          </a:p>
          <a:p>
            <a:r>
              <a:rPr lang="en-LV" sz="1900" dirty="0">
                <a:solidFill>
                  <a:schemeClr val="bg1"/>
                </a:solidFill>
              </a:rPr>
              <a:t>Uz tablo tikai katra perioda pēdējā minūte</a:t>
            </a:r>
          </a:p>
          <a:p>
            <a:r>
              <a:rPr lang="en-LV" sz="1900" dirty="0">
                <a:solidFill>
                  <a:schemeClr val="bg1"/>
                </a:solidFill>
              </a:rPr>
              <a:t>Spēles laukums saskaņā ar Nolikuma pielikumu nr.9 (U8-9 šķērsām, U10-11 līdz sarkanai līnijai)</a:t>
            </a:r>
          </a:p>
          <a:p>
            <a:r>
              <a:rPr lang="en-LV" sz="1900" dirty="0">
                <a:solidFill>
                  <a:schemeClr val="bg1"/>
                </a:solidFill>
              </a:rPr>
              <a:t>Aizliegts veikt vārtsarga nomaiņu pret piekto laukuma spēlētāju</a:t>
            </a:r>
          </a:p>
          <a:p>
            <a:r>
              <a:rPr lang="en-LV" sz="1900" dirty="0">
                <a:solidFill>
                  <a:schemeClr val="bg1"/>
                </a:solidFill>
              </a:rPr>
              <a:t>Iemetiens laukuma centrā pēc vārtu guvuma</a:t>
            </a:r>
          </a:p>
          <a:p>
            <a:r>
              <a:rPr lang="en-LV" sz="1900" dirty="0">
                <a:solidFill>
                  <a:schemeClr val="bg1"/>
                </a:solidFill>
              </a:rPr>
              <a:t>Spēle netiek apturēta, izņemot spēlētāju traumu, vai kādos citos ārkārtas apstākļos, pēc laukuma tiesneša ieskatiem</a:t>
            </a:r>
          </a:p>
          <a:p>
            <a:r>
              <a:rPr lang="en-LV" sz="1900" dirty="0">
                <a:solidFill>
                  <a:schemeClr val="bg1"/>
                </a:solidFill>
              </a:rPr>
              <a:t>Pēc konstatēta pārkāpuma, komandai kura pārkāpj noteikumu jāatdo ripas kontrole pretinieku komandai, negūstot nekādu priekšrocību, nepieciešamības gadījumā tiesnesis aptur spēli un ripas kontroli nodod otrai komandai pats</a:t>
            </a:r>
          </a:p>
        </p:txBody>
      </p:sp>
    </p:spTree>
    <p:extLst>
      <p:ext uri="{BB962C8B-B14F-4D97-AF65-F5344CB8AC3E}">
        <p14:creationId xmlns:p14="http://schemas.microsoft.com/office/powerpoint/2010/main" val="99479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1A9F7B4E-B03D-4F64-BE33-00D074458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red and white logo&#10;&#10;Description automatically generated">
            <a:extLst>
              <a:ext uri="{FF2B5EF4-FFF2-40B4-BE49-F238E27FC236}">
                <a16:creationId xmlns:a16="http://schemas.microsoft.com/office/drawing/2014/main" id="{3EE7B29F-0524-FC56-C5D3-E06AF19811C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0000"/>
          </a:blip>
          <a:srcRect t="4357" b="3806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BD11BE-814B-A99A-C906-4E3C6758E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LV" sz="5400">
                <a:solidFill>
                  <a:schemeClr val="bg1"/>
                </a:solidFill>
              </a:rPr>
              <a:t>U12</a:t>
            </a:r>
          </a:p>
        </p:txBody>
      </p:sp>
      <p:sp>
        <p:nvSpPr>
          <p:cNvPr id="22" name="sketchy line">
            <a:extLst>
              <a:ext uri="{FF2B5EF4-FFF2-40B4-BE49-F238E27FC236}">
                <a16:creationId xmlns:a16="http://schemas.microsoft.com/office/drawing/2014/main" id="{7E2BE7F7-CA89-4002-ACCE-A478AEA24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4399" y="1681544"/>
            <a:ext cx="9692640" cy="18288"/>
          </a:xfrm>
          <a:custGeom>
            <a:avLst/>
            <a:gdLst>
              <a:gd name="connsiteX0" fmla="*/ 0 w 9692640"/>
              <a:gd name="connsiteY0" fmla="*/ 0 h 18288"/>
              <a:gd name="connsiteX1" fmla="*/ 401552 w 9692640"/>
              <a:gd name="connsiteY1" fmla="*/ 0 h 18288"/>
              <a:gd name="connsiteX2" fmla="*/ 996957 w 9692640"/>
              <a:gd name="connsiteY2" fmla="*/ 0 h 18288"/>
              <a:gd name="connsiteX3" fmla="*/ 1398509 w 9692640"/>
              <a:gd name="connsiteY3" fmla="*/ 0 h 18288"/>
              <a:gd name="connsiteX4" fmla="*/ 2090841 w 9692640"/>
              <a:gd name="connsiteY4" fmla="*/ 0 h 18288"/>
              <a:gd name="connsiteX5" fmla="*/ 2686246 w 9692640"/>
              <a:gd name="connsiteY5" fmla="*/ 0 h 18288"/>
              <a:gd name="connsiteX6" fmla="*/ 3475504 w 9692640"/>
              <a:gd name="connsiteY6" fmla="*/ 0 h 18288"/>
              <a:gd name="connsiteX7" fmla="*/ 4361688 w 9692640"/>
              <a:gd name="connsiteY7" fmla="*/ 0 h 18288"/>
              <a:gd name="connsiteX8" fmla="*/ 5054019 w 9692640"/>
              <a:gd name="connsiteY8" fmla="*/ 0 h 18288"/>
              <a:gd name="connsiteX9" fmla="*/ 5940204 w 9692640"/>
              <a:gd name="connsiteY9" fmla="*/ 0 h 18288"/>
              <a:gd name="connsiteX10" fmla="*/ 6632535 w 9692640"/>
              <a:gd name="connsiteY10" fmla="*/ 0 h 18288"/>
              <a:gd name="connsiteX11" fmla="*/ 7034087 w 9692640"/>
              <a:gd name="connsiteY11" fmla="*/ 0 h 18288"/>
              <a:gd name="connsiteX12" fmla="*/ 7532566 w 9692640"/>
              <a:gd name="connsiteY12" fmla="*/ 0 h 18288"/>
              <a:gd name="connsiteX13" fmla="*/ 8418750 w 9692640"/>
              <a:gd name="connsiteY13" fmla="*/ 0 h 18288"/>
              <a:gd name="connsiteX14" fmla="*/ 9692640 w 9692640"/>
              <a:gd name="connsiteY14" fmla="*/ 0 h 18288"/>
              <a:gd name="connsiteX15" fmla="*/ 9692640 w 9692640"/>
              <a:gd name="connsiteY15" fmla="*/ 18288 h 18288"/>
              <a:gd name="connsiteX16" fmla="*/ 9000309 w 9692640"/>
              <a:gd name="connsiteY16" fmla="*/ 18288 h 18288"/>
              <a:gd name="connsiteX17" fmla="*/ 8307977 w 9692640"/>
              <a:gd name="connsiteY17" fmla="*/ 18288 h 18288"/>
              <a:gd name="connsiteX18" fmla="*/ 7712572 w 9692640"/>
              <a:gd name="connsiteY18" fmla="*/ 18288 h 18288"/>
              <a:gd name="connsiteX19" fmla="*/ 7214093 w 9692640"/>
              <a:gd name="connsiteY19" fmla="*/ 18288 h 18288"/>
              <a:gd name="connsiteX20" fmla="*/ 6327909 w 9692640"/>
              <a:gd name="connsiteY20" fmla="*/ 18288 h 18288"/>
              <a:gd name="connsiteX21" fmla="*/ 5635578 w 9692640"/>
              <a:gd name="connsiteY21" fmla="*/ 18288 h 18288"/>
              <a:gd name="connsiteX22" fmla="*/ 4846320 w 9692640"/>
              <a:gd name="connsiteY22" fmla="*/ 18288 h 18288"/>
              <a:gd name="connsiteX23" fmla="*/ 4444768 w 9692640"/>
              <a:gd name="connsiteY23" fmla="*/ 18288 h 18288"/>
              <a:gd name="connsiteX24" fmla="*/ 3946289 w 9692640"/>
              <a:gd name="connsiteY24" fmla="*/ 18288 h 18288"/>
              <a:gd name="connsiteX25" fmla="*/ 3253958 w 9692640"/>
              <a:gd name="connsiteY25" fmla="*/ 18288 h 18288"/>
              <a:gd name="connsiteX26" fmla="*/ 2464700 w 9692640"/>
              <a:gd name="connsiteY26" fmla="*/ 18288 h 18288"/>
              <a:gd name="connsiteX27" fmla="*/ 2063148 w 9692640"/>
              <a:gd name="connsiteY27" fmla="*/ 18288 h 18288"/>
              <a:gd name="connsiteX28" fmla="*/ 1661595 w 9692640"/>
              <a:gd name="connsiteY28" fmla="*/ 18288 h 18288"/>
              <a:gd name="connsiteX29" fmla="*/ 969264 w 9692640"/>
              <a:gd name="connsiteY29" fmla="*/ 18288 h 18288"/>
              <a:gd name="connsiteX30" fmla="*/ 0 w 9692640"/>
              <a:gd name="connsiteY30" fmla="*/ 18288 h 18288"/>
              <a:gd name="connsiteX31" fmla="*/ 0 w 9692640"/>
              <a:gd name="connsiteY3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9692640" h="18288" fill="none" extrusionOk="0">
                <a:moveTo>
                  <a:pt x="0" y="0"/>
                </a:moveTo>
                <a:cubicBezTo>
                  <a:pt x="142992" y="4732"/>
                  <a:pt x="265909" y="-3365"/>
                  <a:pt x="401552" y="0"/>
                </a:cubicBezTo>
                <a:cubicBezTo>
                  <a:pt x="537195" y="3365"/>
                  <a:pt x="738153" y="6482"/>
                  <a:pt x="996957" y="0"/>
                </a:cubicBezTo>
                <a:cubicBezTo>
                  <a:pt x="1255762" y="-6482"/>
                  <a:pt x="1280511" y="12509"/>
                  <a:pt x="1398509" y="0"/>
                </a:cubicBezTo>
                <a:cubicBezTo>
                  <a:pt x="1516507" y="-12509"/>
                  <a:pt x="1782573" y="-31523"/>
                  <a:pt x="2090841" y="0"/>
                </a:cubicBezTo>
                <a:cubicBezTo>
                  <a:pt x="2399109" y="31523"/>
                  <a:pt x="2488380" y="26286"/>
                  <a:pt x="2686246" y="0"/>
                </a:cubicBezTo>
                <a:cubicBezTo>
                  <a:pt x="2884112" y="-26286"/>
                  <a:pt x="3186024" y="-14734"/>
                  <a:pt x="3475504" y="0"/>
                </a:cubicBezTo>
                <a:cubicBezTo>
                  <a:pt x="3764984" y="14734"/>
                  <a:pt x="4053017" y="43292"/>
                  <a:pt x="4361688" y="0"/>
                </a:cubicBezTo>
                <a:cubicBezTo>
                  <a:pt x="4670359" y="-43292"/>
                  <a:pt x="4736164" y="-729"/>
                  <a:pt x="5054019" y="0"/>
                </a:cubicBezTo>
                <a:cubicBezTo>
                  <a:pt x="5371874" y="729"/>
                  <a:pt x="5543528" y="-22963"/>
                  <a:pt x="5940204" y="0"/>
                </a:cubicBezTo>
                <a:cubicBezTo>
                  <a:pt x="6336881" y="22963"/>
                  <a:pt x="6423838" y="6469"/>
                  <a:pt x="6632535" y="0"/>
                </a:cubicBezTo>
                <a:cubicBezTo>
                  <a:pt x="6841232" y="-6469"/>
                  <a:pt x="6852819" y="17036"/>
                  <a:pt x="7034087" y="0"/>
                </a:cubicBezTo>
                <a:cubicBezTo>
                  <a:pt x="7215355" y="-17036"/>
                  <a:pt x="7313136" y="11151"/>
                  <a:pt x="7532566" y="0"/>
                </a:cubicBezTo>
                <a:cubicBezTo>
                  <a:pt x="7751996" y="-11151"/>
                  <a:pt x="8015001" y="25614"/>
                  <a:pt x="8418750" y="0"/>
                </a:cubicBezTo>
                <a:cubicBezTo>
                  <a:pt x="8822499" y="-25614"/>
                  <a:pt x="9163239" y="48603"/>
                  <a:pt x="9692640" y="0"/>
                </a:cubicBezTo>
                <a:cubicBezTo>
                  <a:pt x="9691955" y="4437"/>
                  <a:pt x="9693170" y="10717"/>
                  <a:pt x="9692640" y="18288"/>
                </a:cubicBezTo>
                <a:cubicBezTo>
                  <a:pt x="9545125" y="42172"/>
                  <a:pt x="9164259" y="6706"/>
                  <a:pt x="9000309" y="18288"/>
                </a:cubicBezTo>
                <a:cubicBezTo>
                  <a:pt x="8836359" y="29870"/>
                  <a:pt x="8521035" y="-14108"/>
                  <a:pt x="8307977" y="18288"/>
                </a:cubicBezTo>
                <a:cubicBezTo>
                  <a:pt x="8094919" y="50684"/>
                  <a:pt x="7881757" y="11235"/>
                  <a:pt x="7712572" y="18288"/>
                </a:cubicBezTo>
                <a:cubicBezTo>
                  <a:pt x="7543387" y="25341"/>
                  <a:pt x="7358861" y="20625"/>
                  <a:pt x="7214093" y="18288"/>
                </a:cubicBezTo>
                <a:cubicBezTo>
                  <a:pt x="7069325" y="15951"/>
                  <a:pt x="6523705" y="52160"/>
                  <a:pt x="6327909" y="18288"/>
                </a:cubicBezTo>
                <a:cubicBezTo>
                  <a:pt x="6132113" y="-15584"/>
                  <a:pt x="5923847" y="21204"/>
                  <a:pt x="5635578" y="18288"/>
                </a:cubicBezTo>
                <a:cubicBezTo>
                  <a:pt x="5347309" y="15372"/>
                  <a:pt x="5114749" y="50642"/>
                  <a:pt x="4846320" y="18288"/>
                </a:cubicBezTo>
                <a:cubicBezTo>
                  <a:pt x="4577891" y="-14066"/>
                  <a:pt x="4576701" y="1487"/>
                  <a:pt x="4444768" y="18288"/>
                </a:cubicBezTo>
                <a:cubicBezTo>
                  <a:pt x="4312835" y="35089"/>
                  <a:pt x="4112575" y="15158"/>
                  <a:pt x="3946289" y="18288"/>
                </a:cubicBezTo>
                <a:cubicBezTo>
                  <a:pt x="3780003" y="21418"/>
                  <a:pt x="3396009" y="18797"/>
                  <a:pt x="3253958" y="18288"/>
                </a:cubicBezTo>
                <a:cubicBezTo>
                  <a:pt x="3111907" y="17779"/>
                  <a:pt x="2760272" y="57223"/>
                  <a:pt x="2464700" y="18288"/>
                </a:cubicBezTo>
                <a:cubicBezTo>
                  <a:pt x="2169128" y="-20647"/>
                  <a:pt x="2232262" y="7960"/>
                  <a:pt x="2063148" y="18288"/>
                </a:cubicBezTo>
                <a:cubicBezTo>
                  <a:pt x="1894034" y="28616"/>
                  <a:pt x="1799338" y="3019"/>
                  <a:pt x="1661595" y="18288"/>
                </a:cubicBezTo>
                <a:cubicBezTo>
                  <a:pt x="1523852" y="33557"/>
                  <a:pt x="1113928" y="-4352"/>
                  <a:pt x="969264" y="18288"/>
                </a:cubicBezTo>
                <a:cubicBezTo>
                  <a:pt x="824600" y="40928"/>
                  <a:pt x="356149" y="-3128"/>
                  <a:pt x="0" y="18288"/>
                </a:cubicBezTo>
                <a:cubicBezTo>
                  <a:pt x="-540" y="12521"/>
                  <a:pt x="894" y="7749"/>
                  <a:pt x="0" y="0"/>
                </a:cubicBezTo>
                <a:close/>
              </a:path>
              <a:path w="9692640" h="18288" stroke="0" extrusionOk="0">
                <a:moveTo>
                  <a:pt x="0" y="0"/>
                </a:moveTo>
                <a:cubicBezTo>
                  <a:pt x="162642" y="3864"/>
                  <a:pt x="346119" y="-18364"/>
                  <a:pt x="498479" y="0"/>
                </a:cubicBezTo>
                <a:cubicBezTo>
                  <a:pt x="650839" y="18364"/>
                  <a:pt x="712065" y="-9389"/>
                  <a:pt x="900031" y="0"/>
                </a:cubicBezTo>
                <a:cubicBezTo>
                  <a:pt x="1087997" y="9389"/>
                  <a:pt x="1177291" y="3685"/>
                  <a:pt x="1398509" y="0"/>
                </a:cubicBezTo>
                <a:cubicBezTo>
                  <a:pt x="1619727" y="-3685"/>
                  <a:pt x="1874008" y="-8897"/>
                  <a:pt x="2090841" y="0"/>
                </a:cubicBezTo>
                <a:cubicBezTo>
                  <a:pt x="2307674" y="8897"/>
                  <a:pt x="2573432" y="-313"/>
                  <a:pt x="2880099" y="0"/>
                </a:cubicBezTo>
                <a:cubicBezTo>
                  <a:pt x="3186766" y="313"/>
                  <a:pt x="3422577" y="10664"/>
                  <a:pt x="3766283" y="0"/>
                </a:cubicBezTo>
                <a:cubicBezTo>
                  <a:pt x="4109989" y="-10664"/>
                  <a:pt x="4342683" y="-32873"/>
                  <a:pt x="4652467" y="0"/>
                </a:cubicBezTo>
                <a:cubicBezTo>
                  <a:pt x="4962251" y="32873"/>
                  <a:pt x="5122120" y="29155"/>
                  <a:pt x="5247872" y="0"/>
                </a:cubicBezTo>
                <a:cubicBezTo>
                  <a:pt x="5373625" y="-29155"/>
                  <a:pt x="5749491" y="1706"/>
                  <a:pt x="6037130" y="0"/>
                </a:cubicBezTo>
                <a:cubicBezTo>
                  <a:pt x="6324769" y="-1706"/>
                  <a:pt x="6531407" y="1172"/>
                  <a:pt x="6729461" y="0"/>
                </a:cubicBezTo>
                <a:cubicBezTo>
                  <a:pt x="6927515" y="-1172"/>
                  <a:pt x="7096794" y="-1520"/>
                  <a:pt x="7324867" y="0"/>
                </a:cubicBezTo>
                <a:cubicBezTo>
                  <a:pt x="7552940" y="1520"/>
                  <a:pt x="7878827" y="-17110"/>
                  <a:pt x="8114124" y="0"/>
                </a:cubicBezTo>
                <a:cubicBezTo>
                  <a:pt x="8349421" y="17110"/>
                  <a:pt x="8334208" y="15114"/>
                  <a:pt x="8515677" y="0"/>
                </a:cubicBezTo>
                <a:cubicBezTo>
                  <a:pt x="8697146" y="-15114"/>
                  <a:pt x="9236164" y="22466"/>
                  <a:pt x="9692640" y="0"/>
                </a:cubicBezTo>
                <a:cubicBezTo>
                  <a:pt x="9692735" y="8251"/>
                  <a:pt x="9692514" y="12333"/>
                  <a:pt x="9692640" y="18288"/>
                </a:cubicBezTo>
                <a:cubicBezTo>
                  <a:pt x="9410102" y="47398"/>
                  <a:pt x="9172773" y="7109"/>
                  <a:pt x="9000309" y="18288"/>
                </a:cubicBezTo>
                <a:cubicBezTo>
                  <a:pt x="8827845" y="29467"/>
                  <a:pt x="8713608" y="28372"/>
                  <a:pt x="8501830" y="18288"/>
                </a:cubicBezTo>
                <a:cubicBezTo>
                  <a:pt x="8290052" y="8204"/>
                  <a:pt x="7893416" y="3561"/>
                  <a:pt x="7712572" y="18288"/>
                </a:cubicBezTo>
                <a:cubicBezTo>
                  <a:pt x="7531728" y="33015"/>
                  <a:pt x="7480716" y="17052"/>
                  <a:pt x="7311020" y="18288"/>
                </a:cubicBezTo>
                <a:cubicBezTo>
                  <a:pt x="7141324" y="19524"/>
                  <a:pt x="6962706" y="15975"/>
                  <a:pt x="6618688" y="18288"/>
                </a:cubicBezTo>
                <a:cubicBezTo>
                  <a:pt x="6274670" y="20601"/>
                  <a:pt x="6230664" y="-1692"/>
                  <a:pt x="6120210" y="18288"/>
                </a:cubicBezTo>
                <a:cubicBezTo>
                  <a:pt x="6009756" y="38268"/>
                  <a:pt x="5442516" y="28115"/>
                  <a:pt x="5234026" y="18288"/>
                </a:cubicBezTo>
                <a:cubicBezTo>
                  <a:pt x="5025536" y="8461"/>
                  <a:pt x="4953693" y="18182"/>
                  <a:pt x="4832473" y="18288"/>
                </a:cubicBezTo>
                <a:cubicBezTo>
                  <a:pt x="4711253" y="18394"/>
                  <a:pt x="4414565" y="-11251"/>
                  <a:pt x="4140142" y="18288"/>
                </a:cubicBezTo>
                <a:cubicBezTo>
                  <a:pt x="3865719" y="47827"/>
                  <a:pt x="3819081" y="16772"/>
                  <a:pt x="3738590" y="18288"/>
                </a:cubicBezTo>
                <a:cubicBezTo>
                  <a:pt x="3658099" y="19804"/>
                  <a:pt x="3427576" y="1385"/>
                  <a:pt x="3240111" y="18288"/>
                </a:cubicBezTo>
                <a:cubicBezTo>
                  <a:pt x="3052646" y="35191"/>
                  <a:pt x="2749652" y="-13914"/>
                  <a:pt x="2450853" y="18288"/>
                </a:cubicBezTo>
                <a:cubicBezTo>
                  <a:pt x="2152054" y="50490"/>
                  <a:pt x="1928331" y="61101"/>
                  <a:pt x="1564669" y="18288"/>
                </a:cubicBezTo>
                <a:cubicBezTo>
                  <a:pt x="1201007" y="-24525"/>
                  <a:pt x="1217828" y="-275"/>
                  <a:pt x="1066190" y="18288"/>
                </a:cubicBezTo>
                <a:cubicBezTo>
                  <a:pt x="914552" y="36851"/>
                  <a:pt x="418290" y="-14785"/>
                  <a:pt x="0" y="18288"/>
                </a:cubicBezTo>
                <a:cubicBezTo>
                  <a:pt x="641" y="14236"/>
                  <a:pt x="889" y="7550"/>
                  <a:pt x="0" y="0"/>
                </a:cubicBezTo>
                <a:close/>
              </a:path>
            </a:pathLst>
          </a:custGeom>
          <a:solidFill>
            <a:srgbClr val="FFFFFF">
              <a:alpha val="75000"/>
            </a:srgbClr>
          </a:solidFill>
          <a:ln w="44450" cap="rnd">
            <a:solidFill>
              <a:schemeClr val="bg1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16BDF-4B51-CA8B-CAEC-F4533FB33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4446"/>
            <a:ext cx="10515600" cy="4176897"/>
          </a:xfrm>
        </p:spPr>
        <p:txBody>
          <a:bodyPr>
            <a:normAutofit/>
          </a:bodyPr>
          <a:lstStyle/>
          <a:p>
            <a:r>
              <a:rPr lang="en-LV" sz="2200" dirty="0">
                <a:solidFill>
                  <a:schemeClr val="bg1"/>
                </a:solidFill>
              </a:rPr>
              <a:t>Spēles laiks 3x12min, bez ledus sagatavošanas, 2min pārtraukumi</a:t>
            </a:r>
          </a:p>
          <a:p>
            <a:r>
              <a:rPr lang="en-LV" sz="2200" dirty="0">
                <a:solidFill>
                  <a:schemeClr val="bg1"/>
                </a:solidFill>
              </a:rPr>
              <a:t>Bez spēka spēles</a:t>
            </a:r>
          </a:p>
          <a:p>
            <a:r>
              <a:rPr lang="en-LV" sz="2200" dirty="0">
                <a:solidFill>
                  <a:schemeClr val="bg1"/>
                </a:solidFill>
              </a:rPr>
              <a:t>Bez vairākuma/mazākuma, bet sodi tiek piešķirti Nol.p.8.6., soda laiku atspoguļo uz tablo</a:t>
            </a:r>
          </a:p>
          <a:p>
            <a:r>
              <a:rPr lang="en-LV" sz="2200" dirty="0">
                <a:solidFill>
                  <a:schemeClr val="bg1"/>
                </a:solidFill>
              </a:rPr>
              <a:t>Uz tablo neatspoguļo rezultāta starpību lielāku par +7</a:t>
            </a:r>
          </a:p>
          <a:p>
            <a:r>
              <a:rPr lang="en-LV" sz="2200" dirty="0">
                <a:solidFill>
                  <a:schemeClr val="bg1"/>
                </a:solidFill>
              </a:rPr>
              <a:t>Netiek pielietots noteikums par vārtsarga trapezoīda laukumu Nol.p 8.8.</a:t>
            </a:r>
          </a:p>
          <a:p>
            <a:endParaRPr lang="en-LV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1334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A9F7B4E-B03D-4F64-BE33-00D074458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red and white logo&#10;&#10;Description automatically generated">
            <a:extLst>
              <a:ext uri="{FF2B5EF4-FFF2-40B4-BE49-F238E27FC236}">
                <a16:creationId xmlns:a16="http://schemas.microsoft.com/office/drawing/2014/main" id="{CDE7A296-F6FE-7556-6E87-AB36A965A13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0000"/>
          </a:blip>
          <a:srcRect t="4357" b="3806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6CC9CD-7369-963F-07A1-3D864A8AC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LV" sz="5400">
                <a:solidFill>
                  <a:schemeClr val="bg1"/>
                </a:solidFill>
              </a:rPr>
              <a:t>U13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7E2BE7F7-CA89-4002-ACCE-A478AEA24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4399" y="1681544"/>
            <a:ext cx="9692640" cy="18288"/>
          </a:xfrm>
          <a:custGeom>
            <a:avLst/>
            <a:gdLst>
              <a:gd name="connsiteX0" fmla="*/ 0 w 9692640"/>
              <a:gd name="connsiteY0" fmla="*/ 0 h 18288"/>
              <a:gd name="connsiteX1" fmla="*/ 401552 w 9692640"/>
              <a:gd name="connsiteY1" fmla="*/ 0 h 18288"/>
              <a:gd name="connsiteX2" fmla="*/ 996957 w 9692640"/>
              <a:gd name="connsiteY2" fmla="*/ 0 h 18288"/>
              <a:gd name="connsiteX3" fmla="*/ 1398509 w 9692640"/>
              <a:gd name="connsiteY3" fmla="*/ 0 h 18288"/>
              <a:gd name="connsiteX4" fmla="*/ 2090841 w 9692640"/>
              <a:gd name="connsiteY4" fmla="*/ 0 h 18288"/>
              <a:gd name="connsiteX5" fmla="*/ 2686246 w 9692640"/>
              <a:gd name="connsiteY5" fmla="*/ 0 h 18288"/>
              <a:gd name="connsiteX6" fmla="*/ 3475504 w 9692640"/>
              <a:gd name="connsiteY6" fmla="*/ 0 h 18288"/>
              <a:gd name="connsiteX7" fmla="*/ 4361688 w 9692640"/>
              <a:gd name="connsiteY7" fmla="*/ 0 h 18288"/>
              <a:gd name="connsiteX8" fmla="*/ 5054019 w 9692640"/>
              <a:gd name="connsiteY8" fmla="*/ 0 h 18288"/>
              <a:gd name="connsiteX9" fmla="*/ 5940204 w 9692640"/>
              <a:gd name="connsiteY9" fmla="*/ 0 h 18288"/>
              <a:gd name="connsiteX10" fmla="*/ 6632535 w 9692640"/>
              <a:gd name="connsiteY10" fmla="*/ 0 h 18288"/>
              <a:gd name="connsiteX11" fmla="*/ 7034087 w 9692640"/>
              <a:gd name="connsiteY11" fmla="*/ 0 h 18288"/>
              <a:gd name="connsiteX12" fmla="*/ 7532566 w 9692640"/>
              <a:gd name="connsiteY12" fmla="*/ 0 h 18288"/>
              <a:gd name="connsiteX13" fmla="*/ 8418750 w 9692640"/>
              <a:gd name="connsiteY13" fmla="*/ 0 h 18288"/>
              <a:gd name="connsiteX14" fmla="*/ 9692640 w 9692640"/>
              <a:gd name="connsiteY14" fmla="*/ 0 h 18288"/>
              <a:gd name="connsiteX15" fmla="*/ 9692640 w 9692640"/>
              <a:gd name="connsiteY15" fmla="*/ 18288 h 18288"/>
              <a:gd name="connsiteX16" fmla="*/ 9000309 w 9692640"/>
              <a:gd name="connsiteY16" fmla="*/ 18288 h 18288"/>
              <a:gd name="connsiteX17" fmla="*/ 8307977 w 9692640"/>
              <a:gd name="connsiteY17" fmla="*/ 18288 h 18288"/>
              <a:gd name="connsiteX18" fmla="*/ 7712572 w 9692640"/>
              <a:gd name="connsiteY18" fmla="*/ 18288 h 18288"/>
              <a:gd name="connsiteX19" fmla="*/ 7214093 w 9692640"/>
              <a:gd name="connsiteY19" fmla="*/ 18288 h 18288"/>
              <a:gd name="connsiteX20" fmla="*/ 6327909 w 9692640"/>
              <a:gd name="connsiteY20" fmla="*/ 18288 h 18288"/>
              <a:gd name="connsiteX21" fmla="*/ 5635578 w 9692640"/>
              <a:gd name="connsiteY21" fmla="*/ 18288 h 18288"/>
              <a:gd name="connsiteX22" fmla="*/ 4846320 w 9692640"/>
              <a:gd name="connsiteY22" fmla="*/ 18288 h 18288"/>
              <a:gd name="connsiteX23" fmla="*/ 4444768 w 9692640"/>
              <a:gd name="connsiteY23" fmla="*/ 18288 h 18288"/>
              <a:gd name="connsiteX24" fmla="*/ 3946289 w 9692640"/>
              <a:gd name="connsiteY24" fmla="*/ 18288 h 18288"/>
              <a:gd name="connsiteX25" fmla="*/ 3253958 w 9692640"/>
              <a:gd name="connsiteY25" fmla="*/ 18288 h 18288"/>
              <a:gd name="connsiteX26" fmla="*/ 2464700 w 9692640"/>
              <a:gd name="connsiteY26" fmla="*/ 18288 h 18288"/>
              <a:gd name="connsiteX27" fmla="*/ 2063148 w 9692640"/>
              <a:gd name="connsiteY27" fmla="*/ 18288 h 18288"/>
              <a:gd name="connsiteX28" fmla="*/ 1661595 w 9692640"/>
              <a:gd name="connsiteY28" fmla="*/ 18288 h 18288"/>
              <a:gd name="connsiteX29" fmla="*/ 969264 w 9692640"/>
              <a:gd name="connsiteY29" fmla="*/ 18288 h 18288"/>
              <a:gd name="connsiteX30" fmla="*/ 0 w 9692640"/>
              <a:gd name="connsiteY30" fmla="*/ 18288 h 18288"/>
              <a:gd name="connsiteX31" fmla="*/ 0 w 9692640"/>
              <a:gd name="connsiteY3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9692640" h="18288" fill="none" extrusionOk="0">
                <a:moveTo>
                  <a:pt x="0" y="0"/>
                </a:moveTo>
                <a:cubicBezTo>
                  <a:pt x="142992" y="4732"/>
                  <a:pt x="265909" y="-3365"/>
                  <a:pt x="401552" y="0"/>
                </a:cubicBezTo>
                <a:cubicBezTo>
                  <a:pt x="537195" y="3365"/>
                  <a:pt x="738153" y="6482"/>
                  <a:pt x="996957" y="0"/>
                </a:cubicBezTo>
                <a:cubicBezTo>
                  <a:pt x="1255762" y="-6482"/>
                  <a:pt x="1280511" y="12509"/>
                  <a:pt x="1398509" y="0"/>
                </a:cubicBezTo>
                <a:cubicBezTo>
                  <a:pt x="1516507" y="-12509"/>
                  <a:pt x="1782573" y="-31523"/>
                  <a:pt x="2090841" y="0"/>
                </a:cubicBezTo>
                <a:cubicBezTo>
                  <a:pt x="2399109" y="31523"/>
                  <a:pt x="2488380" y="26286"/>
                  <a:pt x="2686246" y="0"/>
                </a:cubicBezTo>
                <a:cubicBezTo>
                  <a:pt x="2884112" y="-26286"/>
                  <a:pt x="3186024" y="-14734"/>
                  <a:pt x="3475504" y="0"/>
                </a:cubicBezTo>
                <a:cubicBezTo>
                  <a:pt x="3764984" y="14734"/>
                  <a:pt x="4053017" y="43292"/>
                  <a:pt x="4361688" y="0"/>
                </a:cubicBezTo>
                <a:cubicBezTo>
                  <a:pt x="4670359" y="-43292"/>
                  <a:pt x="4736164" y="-729"/>
                  <a:pt x="5054019" y="0"/>
                </a:cubicBezTo>
                <a:cubicBezTo>
                  <a:pt x="5371874" y="729"/>
                  <a:pt x="5543528" y="-22963"/>
                  <a:pt x="5940204" y="0"/>
                </a:cubicBezTo>
                <a:cubicBezTo>
                  <a:pt x="6336881" y="22963"/>
                  <a:pt x="6423838" y="6469"/>
                  <a:pt x="6632535" y="0"/>
                </a:cubicBezTo>
                <a:cubicBezTo>
                  <a:pt x="6841232" y="-6469"/>
                  <a:pt x="6852819" y="17036"/>
                  <a:pt x="7034087" y="0"/>
                </a:cubicBezTo>
                <a:cubicBezTo>
                  <a:pt x="7215355" y="-17036"/>
                  <a:pt x="7313136" y="11151"/>
                  <a:pt x="7532566" y="0"/>
                </a:cubicBezTo>
                <a:cubicBezTo>
                  <a:pt x="7751996" y="-11151"/>
                  <a:pt x="8015001" y="25614"/>
                  <a:pt x="8418750" y="0"/>
                </a:cubicBezTo>
                <a:cubicBezTo>
                  <a:pt x="8822499" y="-25614"/>
                  <a:pt x="9163239" y="48603"/>
                  <a:pt x="9692640" y="0"/>
                </a:cubicBezTo>
                <a:cubicBezTo>
                  <a:pt x="9691955" y="4437"/>
                  <a:pt x="9693170" y="10717"/>
                  <a:pt x="9692640" y="18288"/>
                </a:cubicBezTo>
                <a:cubicBezTo>
                  <a:pt x="9545125" y="42172"/>
                  <a:pt x="9164259" y="6706"/>
                  <a:pt x="9000309" y="18288"/>
                </a:cubicBezTo>
                <a:cubicBezTo>
                  <a:pt x="8836359" y="29870"/>
                  <a:pt x="8521035" y="-14108"/>
                  <a:pt x="8307977" y="18288"/>
                </a:cubicBezTo>
                <a:cubicBezTo>
                  <a:pt x="8094919" y="50684"/>
                  <a:pt x="7881757" y="11235"/>
                  <a:pt x="7712572" y="18288"/>
                </a:cubicBezTo>
                <a:cubicBezTo>
                  <a:pt x="7543387" y="25341"/>
                  <a:pt x="7358861" y="20625"/>
                  <a:pt x="7214093" y="18288"/>
                </a:cubicBezTo>
                <a:cubicBezTo>
                  <a:pt x="7069325" y="15951"/>
                  <a:pt x="6523705" y="52160"/>
                  <a:pt x="6327909" y="18288"/>
                </a:cubicBezTo>
                <a:cubicBezTo>
                  <a:pt x="6132113" y="-15584"/>
                  <a:pt x="5923847" y="21204"/>
                  <a:pt x="5635578" y="18288"/>
                </a:cubicBezTo>
                <a:cubicBezTo>
                  <a:pt x="5347309" y="15372"/>
                  <a:pt x="5114749" y="50642"/>
                  <a:pt x="4846320" y="18288"/>
                </a:cubicBezTo>
                <a:cubicBezTo>
                  <a:pt x="4577891" y="-14066"/>
                  <a:pt x="4576701" y="1487"/>
                  <a:pt x="4444768" y="18288"/>
                </a:cubicBezTo>
                <a:cubicBezTo>
                  <a:pt x="4312835" y="35089"/>
                  <a:pt x="4112575" y="15158"/>
                  <a:pt x="3946289" y="18288"/>
                </a:cubicBezTo>
                <a:cubicBezTo>
                  <a:pt x="3780003" y="21418"/>
                  <a:pt x="3396009" y="18797"/>
                  <a:pt x="3253958" y="18288"/>
                </a:cubicBezTo>
                <a:cubicBezTo>
                  <a:pt x="3111907" y="17779"/>
                  <a:pt x="2760272" y="57223"/>
                  <a:pt x="2464700" y="18288"/>
                </a:cubicBezTo>
                <a:cubicBezTo>
                  <a:pt x="2169128" y="-20647"/>
                  <a:pt x="2232262" y="7960"/>
                  <a:pt x="2063148" y="18288"/>
                </a:cubicBezTo>
                <a:cubicBezTo>
                  <a:pt x="1894034" y="28616"/>
                  <a:pt x="1799338" y="3019"/>
                  <a:pt x="1661595" y="18288"/>
                </a:cubicBezTo>
                <a:cubicBezTo>
                  <a:pt x="1523852" y="33557"/>
                  <a:pt x="1113928" y="-4352"/>
                  <a:pt x="969264" y="18288"/>
                </a:cubicBezTo>
                <a:cubicBezTo>
                  <a:pt x="824600" y="40928"/>
                  <a:pt x="356149" y="-3128"/>
                  <a:pt x="0" y="18288"/>
                </a:cubicBezTo>
                <a:cubicBezTo>
                  <a:pt x="-540" y="12521"/>
                  <a:pt x="894" y="7749"/>
                  <a:pt x="0" y="0"/>
                </a:cubicBezTo>
                <a:close/>
              </a:path>
              <a:path w="9692640" h="18288" stroke="0" extrusionOk="0">
                <a:moveTo>
                  <a:pt x="0" y="0"/>
                </a:moveTo>
                <a:cubicBezTo>
                  <a:pt x="162642" y="3864"/>
                  <a:pt x="346119" y="-18364"/>
                  <a:pt x="498479" y="0"/>
                </a:cubicBezTo>
                <a:cubicBezTo>
                  <a:pt x="650839" y="18364"/>
                  <a:pt x="712065" y="-9389"/>
                  <a:pt x="900031" y="0"/>
                </a:cubicBezTo>
                <a:cubicBezTo>
                  <a:pt x="1087997" y="9389"/>
                  <a:pt x="1177291" y="3685"/>
                  <a:pt x="1398509" y="0"/>
                </a:cubicBezTo>
                <a:cubicBezTo>
                  <a:pt x="1619727" y="-3685"/>
                  <a:pt x="1874008" y="-8897"/>
                  <a:pt x="2090841" y="0"/>
                </a:cubicBezTo>
                <a:cubicBezTo>
                  <a:pt x="2307674" y="8897"/>
                  <a:pt x="2573432" y="-313"/>
                  <a:pt x="2880099" y="0"/>
                </a:cubicBezTo>
                <a:cubicBezTo>
                  <a:pt x="3186766" y="313"/>
                  <a:pt x="3422577" y="10664"/>
                  <a:pt x="3766283" y="0"/>
                </a:cubicBezTo>
                <a:cubicBezTo>
                  <a:pt x="4109989" y="-10664"/>
                  <a:pt x="4342683" y="-32873"/>
                  <a:pt x="4652467" y="0"/>
                </a:cubicBezTo>
                <a:cubicBezTo>
                  <a:pt x="4962251" y="32873"/>
                  <a:pt x="5122120" y="29155"/>
                  <a:pt x="5247872" y="0"/>
                </a:cubicBezTo>
                <a:cubicBezTo>
                  <a:pt x="5373625" y="-29155"/>
                  <a:pt x="5749491" y="1706"/>
                  <a:pt x="6037130" y="0"/>
                </a:cubicBezTo>
                <a:cubicBezTo>
                  <a:pt x="6324769" y="-1706"/>
                  <a:pt x="6531407" y="1172"/>
                  <a:pt x="6729461" y="0"/>
                </a:cubicBezTo>
                <a:cubicBezTo>
                  <a:pt x="6927515" y="-1172"/>
                  <a:pt x="7096794" y="-1520"/>
                  <a:pt x="7324867" y="0"/>
                </a:cubicBezTo>
                <a:cubicBezTo>
                  <a:pt x="7552940" y="1520"/>
                  <a:pt x="7878827" y="-17110"/>
                  <a:pt x="8114124" y="0"/>
                </a:cubicBezTo>
                <a:cubicBezTo>
                  <a:pt x="8349421" y="17110"/>
                  <a:pt x="8334208" y="15114"/>
                  <a:pt x="8515677" y="0"/>
                </a:cubicBezTo>
                <a:cubicBezTo>
                  <a:pt x="8697146" y="-15114"/>
                  <a:pt x="9236164" y="22466"/>
                  <a:pt x="9692640" y="0"/>
                </a:cubicBezTo>
                <a:cubicBezTo>
                  <a:pt x="9692735" y="8251"/>
                  <a:pt x="9692514" y="12333"/>
                  <a:pt x="9692640" y="18288"/>
                </a:cubicBezTo>
                <a:cubicBezTo>
                  <a:pt x="9410102" y="47398"/>
                  <a:pt x="9172773" y="7109"/>
                  <a:pt x="9000309" y="18288"/>
                </a:cubicBezTo>
                <a:cubicBezTo>
                  <a:pt x="8827845" y="29467"/>
                  <a:pt x="8713608" y="28372"/>
                  <a:pt x="8501830" y="18288"/>
                </a:cubicBezTo>
                <a:cubicBezTo>
                  <a:pt x="8290052" y="8204"/>
                  <a:pt x="7893416" y="3561"/>
                  <a:pt x="7712572" y="18288"/>
                </a:cubicBezTo>
                <a:cubicBezTo>
                  <a:pt x="7531728" y="33015"/>
                  <a:pt x="7480716" y="17052"/>
                  <a:pt x="7311020" y="18288"/>
                </a:cubicBezTo>
                <a:cubicBezTo>
                  <a:pt x="7141324" y="19524"/>
                  <a:pt x="6962706" y="15975"/>
                  <a:pt x="6618688" y="18288"/>
                </a:cubicBezTo>
                <a:cubicBezTo>
                  <a:pt x="6274670" y="20601"/>
                  <a:pt x="6230664" y="-1692"/>
                  <a:pt x="6120210" y="18288"/>
                </a:cubicBezTo>
                <a:cubicBezTo>
                  <a:pt x="6009756" y="38268"/>
                  <a:pt x="5442516" y="28115"/>
                  <a:pt x="5234026" y="18288"/>
                </a:cubicBezTo>
                <a:cubicBezTo>
                  <a:pt x="5025536" y="8461"/>
                  <a:pt x="4953693" y="18182"/>
                  <a:pt x="4832473" y="18288"/>
                </a:cubicBezTo>
                <a:cubicBezTo>
                  <a:pt x="4711253" y="18394"/>
                  <a:pt x="4414565" y="-11251"/>
                  <a:pt x="4140142" y="18288"/>
                </a:cubicBezTo>
                <a:cubicBezTo>
                  <a:pt x="3865719" y="47827"/>
                  <a:pt x="3819081" y="16772"/>
                  <a:pt x="3738590" y="18288"/>
                </a:cubicBezTo>
                <a:cubicBezTo>
                  <a:pt x="3658099" y="19804"/>
                  <a:pt x="3427576" y="1385"/>
                  <a:pt x="3240111" y="18288"/>
                </a:cubicBezTo>
                <a:cubicBezTo>
                  <a:pt x="3052646" y="35191"/>
                  <a:pt x="2749652" y="-13914"/>
                  <a:pt x="2450853" y="18288"/>
                </a:cubicBezTo>
                <a:cubicBezTo>
                  <a:pt x="2152054" y="50490"/>
                  <a:pt x="1928331" y="61101"/>
                  <a:pt x="1564669" y="18288"/>
                </a:cubicBezTo>
                <a:cubicBezTo>
                  <a:pt x="1201007" y="-24525"/>
                  <a:pt x="1217828" y="-275"/>
                  <a:pt x="1066190" y="18288"/>
                </a:cubicBezTo>
                <a:cubicBezTo>
                  <a:pt x="914552" y="36851"/>
                  <a:pt x="418290" y="-14785"/>
                  <a:pt x="0" y="18288"/>
                </a:cubicBezTo>
                <a:cubicBezTo>
                  <a:pt x="641" y="14236"/>
                  <a:pt x="889" y="7550"/>
                  <a:pt x="0" y="0"/>
                </a:cubicBezTo>
                <a:close/>
              </a:path>
            </a:pathLst>
          </a:custGeom>
          <a:solidFill>
            <a:srgbClr val="FFFFFF">
              <a:alpha val="75000"/>
            </a:srgbClr>
          </a:solidFill>
          <a:ln w="44450" cap="rnd">
            <a:solidFill>
              <a:schemeClr val="bg1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5EEA1-8349-EA89-9D02-9A01D8C06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4446"/>
            <a:ext cx="10515600" cy="4176897"/>
          </a:xfrm>
        </p:spPr>
        <p:txBody>
          <a:bodyPr>
            <a:normAutofit/>
          </a:bodyPr>
          <a:lstStyle/>
          <a:p>
            <a:r>
              <a:rPr lang="en-LV" sz="2200">
                <a:solidFill>
                  <a:schemeClr val="bg1"/>
                </a:solidFill>
              </a:rPr>
              <a:t>Spēles laiks 3x15min, ledus gatavošana pēc pirmā perioda</a:t>
            </a:r>
          </a:p>
          <a:p>
            <a:r>
              <a:rPr lang="en-LV" sz="2200">
                <a:solidFill>
                  <a:schemeClr val="bg1"/>
                </a:solidFill>
              </a:rPr>
              <a:t>Bez spēka spēles, bet atļauta spēlētāju novirzīšana (“Angling”) Nol.p. 8.3.</a:t>
            </a:r>
          </a:p>
          <a:p>
            <a:r>
              <a:rPr lang="en-LV" sz="2200">
                <a:solidFill>
                  <a:schemeClr val="bg1"/>
                </a:solidFill>
              </a:rPr>
              <a:t>Bez vairākuma/mazākuma, bet sodi tiek piešķirti Nol.p.8.6.</a:t>
            </a:r>
          </a:p>
          <a:p>
            <a:r>
              <a:rPr lang="en-LV" sz="2200">
                <a:solidFill>
                  <a:schemeClr val="bg1"/>
                </a:solidFill>
              </a:rPr>
              <a:t>Uz tablo neatspoguļo rezultāta starpību lielāku par +7</a:t>
            </a:r>
          </a:p>
          <a:p>
            <a:r>
              <a:rPr lang="en-LV" sz="2200">
                <a:solidFill>
                  <a:schemeClr val="bg1"/>
                </a:solidFill>
              </a:rPr>
              <a:t>Netiek pielietots noteikums par vārtsarga trapezoīda laukumu Nol.p 8.8.</a:t>
            </a:r>
          </a:p>
          <a:p>
            <a:endParaRPr lang="en-LV" sz="2200">
              <a:solidFill>
                <a:schemeClr val="bg1"/>
              </a:solidFill>
            </a:endParaRPr>
          </a:p>
          <a:p>
            <a:endParaRPr lang="en-LV" sz="2200">
              <a:solidFill>
                <a:schemeClr val="bg1"/>
              </a:solidFill>
            </a:endParaRPr>
          </a:p>
          <a:p>
            <a:endParaRPr lang="en-LV" sz="2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445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A9F7B4E-B03D-4F64-BE33-00D074458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red and white logo&#10;&#10;Description automatically generated">
            <a:extLst>
              <a:ext uri="{FF2B5EF4-FFF2-40B4-BE49-F238E27FC236}">
                <a16:creationId xmlns:a16="http://schemas.microsoft.com/office/drawing/2014/main" id="{EA765C9B-17A6-3623-8EA6-3FEAE046C268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0000"/>
          </a:blip>
          <a:srcRect t="4357" b="3806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0CD6534-3DFF-DD5A-599F-5190AC679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LV" sz="5400">
                <a:solidFill>
                  <a:schemeClr val="bg1"/>
                </a:solidFill>
              </a:rPr>
              <a:t>U14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7E2BE7F7-CA89-4002-ACCE-A478AEA24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4399" y="1681544"/>
            <a:ext cx="9692640" cy="18288"/>
          </a:xfrm>
          <a:custGeom>
            <a:avLst/>
            <a:gdLst>
              <a:gd name="connsiteX0" fmla="*/ 0 w 9692640"/>
              <a:gd name="connsiteY0" fmla="*/ 0 h 18288"/>
              <a:gd name="connsiteX1" fmla="*/ 401552 w 9692640"/>
              <a:gd name="connsiteY1" fmla="*/ 0 h 18288"/>
              <a:gd name="connsiteX2" fmla="*/ 996957 w 9692640"/>
              <a:gd name="connsiteY2" fmla="*/ 0 h 18288"/>
              <a:gd name="connsiteX3" fmla="*/ 1398509 w 9692640"/>
              <a:gd name="connsiteY3" fmla="*/ 0 h 18288"/>
              <a:gd name="connsiteX4" fmla="*/ 2090841 w 9692640"/>
              <a:gd name="connsiteY4" fmla="*/ 0 h 18288"/>
              <a:gd name="connsiteX5" fmla="*/ 2686246 w 9692640"/>
              <a:gd name="connsiteY5" fmla="*/ 0 h 18288"/>
              <a:gd name="connsiteX6" fmla="*/ 3475504 w 9692640"/>
              <a:gd name="connsiteY6" fmla="*/ 0 h 18288"/>
              <a:gd name="connsiteX7" fmla="*/ 4361688 w 9692640"/>
              <a:gd name="connsiteY7" fmla="*/ 0 h 18288"/>
              <a:gd name="connsiteX8" fmla="*/ 5054019 w 9692640"/>
              <a:gd name="connsiteY8" fmla="*/ 0 h 18288"/>
              <a:gd name="connsiteX9" fmla="*/ 5940204 w 9692640"/>
              <a:gd name="connsiteY9" fmla="*/ 0 h 18288"/>
              <a:gd name="connsiteX10" fmla="*/ 6632535 w 9692640"/>
              <a:gd name="connsiteY10" fmla="*/ 0 h 18288"/>
              <a:gd name="connsiteX11" fmla="*/ 7034087 w 9692640"/>
              <a:gd name="connsiteY11" fmla="*/ 0 h 18288"/>
              <a:gd name="connsiteX12" fmla="*/ 7532566 w 9692640"/>
              <a:gd name="connsiteY12" fmla="*/ 0 h 18288"/>
              <a:gd name="connsiteX13" fmla="*/ 8418750 w 9692640"/>
              <a:gd name="connsiteY13" fmla="*/ 0 h 18288"/>
              <a:gd name="connsiteX14" fmla="*/ 9692640 w 9692640"/>
              <a:gd name="connsiteY14" fmla="*/ 0 h 18288"/>
              <a:gd name="connsiteX15" fmla="*/ 9692640 w 9692640"/>
              <a:gd name="connsiteY15" fmla="*/ 18288 h 18288"/>
              <a:gd name="connsiteX16" fmla="*/ 9000309 w 9692640"/>
              <a:gd name="connsiteY16" fmla="*/ 18288 h 18288"/>
              <a:gd name="connsiteX17" fmla="*/ 8307977 w 9692640"/>
              <a:gd name="connsiteY17" fmla="*/ 18288 h 18288"/>
              <a:gd name="connsiteX18" fmla="*/ 7712572 w 9692640"/>
              <a:gd name="connsiteY18" fmla="*/ 18288 h 18288"/>
              <a:gd name="connsiteX19" fmla="*/ 7214093 w 9692640"/>
              <a:gd name="connsiteY19" fmla="*/ 18288 h 18288"/>
              <a:gd name="connsiteX20" fmla="*/ 6327909 w 9692640"/>
              <a:gd name="connsiteY20" fmla="*/ 18288 h 18288"/>
              <a:gd name="connsiteX21" fmla="*/ 5635578 w 9692640"/>
              <a:gd name="connsiteY21" fmla="*/ 18288 h 18288"/>
              <a:gd name="connsiteX22" fmla="*/ 4846320 w 9692640"/>
              <a:gd name="connsiteY22" fmla="*/ 18288 h 18288"/>
              <a:gd name="connsiteX23" fmla="*/ 4444768 w 9692640"/>
              <a:gd name="connsiteY23" fmla="*/ 18288 h 18288"/>
              <a:gd name="connsiteX24" fmla="*/ 3946289 w 9692640"/>
              <a:gd name="connsiteY24" fmla="*/ 18288 h 18288"/>
              <a:gd name="connsiteX25" fmla="*/ 3253958 w 9692640"/>
              <a:gd name="connsiteY25" fmla="*/ 18288 h 18288"/>
              <a:gd name="connsiteX26" fmla="*/ 2464700 w 9692640"/>
              <a:gd name="connsiteY26" fmla="*/ 18288 h 18288"/>
              <a:gd name="connsiteX27" fmla="*/ 2063148 w 9692640"/>
              <a:gd name="connsiteY27" fmla="*/ 18288 h 18288"/>
              <a:gd name="connsiteX28" fmla="*/ 1661595 w 9692640"/>
              <a:gd name="connsiteY28" fmla="*/ 18288 h 18288"/>
              <a:gd name="connsiteX29" fmla="*/ 969264 w 9692640"/>
              <a:gd name="connsiteY29" fmla="*/ 18288 h 18288"/>
              <a:gd name="connsiteX30" fmla="*/ 0 w 9692640"/>
              <a:gd name="connsiteY30" fmla="*/ 18288 h 18288"/>
              <a:gd name="connsiteX31" fmla="*/ 0 w 9692640"/>
              <a:gd name="connsiteY3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9692640" h="18288" fill="none" extrusionOk="0">
                <a:moveTo>
                  <a:pt x="0" y="0"/>
                </a:moveTo>
                <a:cubicBezTo>
                  <a:pt x="142992" y="4732"/>
                  <a:pt x="265909" y="-3365"/>
                  <a:pt x="401552" y="0"/>
                </a:cubicBezTo>
                <a:cubicBezTo>
                  <a:pt x="537195" y="3365"/>
                  <a:pt x="738153" y="6482"/>
                  <a:pt x="996957" y="0"/>
                </a:cubicBezTo>
                <a:cubicBezTo>
                  <a:pt x="1255762" y="-6482"/>
                  <a:pt x="1280511" y="12509"/>
                  <a:pt x="1398509" y="0"/>
                </a:cubicBezTo>
                <a:cubicBezTo>
                  <a:pt x="1516507" y="-12509"/>
                  <a:pt x="1782573" y="-31523"/>
                  <a:pt x="2090841" y="0"/>
                </a:cubicBezTo>
                <a:cubicBezTo>
                  <a:pt x="2399109" y="31523"/>
                  <a:pt x="2488380" y="26286"/>
                  <a:pt x="2686246" y="0"/>
                </a:cubicBezTo>
                <a:cubicBezTo>
                  <a:pt x="2884112" y="-26286"/>
                  <a:pt x="3186024" y="-14734"/>
                  <a:pt x="3475504" y="0"/>
                </a:cubicBezTo>
                <a:cubicBezTo>
                  <a:pt x="3764984" y="14734"/>
                  <a:pt x="4053017" y="43292"/>
                  <a:pt x="4361688" y="0"/>
                </a:cubicBezTo>
                <a:cubicBezTo>
                  <a:pt x="4670359" y="-43292"/>
                  <a:pt x="4736164" y="-729"/>
                  <a:pt x="5054019" y="0"/>
                </a:cubicBezTo>
                <a:cubicBezTo>
                  <a:pt x="5371874" y="729"/>
                  <a:pt x="5543528" y="-22963"/>
                  <a:pt x="5940204" y="0"/>
                </a:cubicBezTo>
                <a:cubicBezTo>
                  <a:pt x="6336881" y="22963"/>
                  <a:pt x="6423838" y="6469"/>
                  <a:pt x="6632535" y="0"/>
                </a:cubicBezTo>
                <a:cubicBezTo>
                  <a:pt x="6841232" y="-6469"/>
                  <a:pt x="6852819" y="17036"/>
                  <a:pt x="7034087" y="0"/>
                </a:cubicBezTo>
                <a:cubicBezTo>
                  <a:pt x="7215355" y="-17036"/>
                  <a:pt x="7313136" y="11151"/>
                  <a:pt x="7532566" y="0"/>
                </a:cubicBezTo>
                <a:cubicBezTo>
                  <a:pt x="7751996" y="-11151"/>
                  <a:pt x="8015001" y="25614"/>
                  <a:pt x="8418750" y="0"/>
                </a:cubicBezTo>
                <a:cubicBezTo>
                  <a:pt x="8822499" y="-25614"/>
                  <a:pt x="9163239" y="48603"/>
                  <a:pt x="9692640" y="0"/>
                </a:cubicBezTo>
                <a:cubicBezTo>
                  <a:pt x="9691955" y="4437"/>
                  <a:pt x="9693170" y="10717"/>
                  <a:pt x="9692640" y="18288"/>
                </a:cubicBezTo>
                <a:cubicBezTo>
                  <a:pt x="9545125" y="42172"/>
                  <a:pt x="9164259" y="6706"/>
                  <a:pt x="9000309" y="18288"/>
                </a:cubicBezTo>
                <a:cubicBezTo>
                  <a:pt x="8836359" y="29870"/>
                  <a:pt x="8521035" y="-14108"/>
                  <a:pt x="8307977" y="18288"/>
                </a:cubicBezTo>
                <a:cubicBezTo>
                  <a:pt x="8094919" y="50684"/>
                  <a:pt x="7881757" y="11235"/>
                  <a:pt x="7712572" y="18288"/>
                </a:cubicBezTo>
                <a:cubicBezTo>
                  <a:pt x="7543387" y="25341"/>
                  <a:pt x="7358861" y="20625"/>
                  <a:pt x="7214093" y="18288"/>
                </a:cubicBezTo>
                <a:cubicBezTo>
                  <a:pt x="7069325" y="15951"/>
                  <a:pt x="6523705" y="52160"/>
                  <a:pt x="6327909" y="18288"/>
                </a:cubicBezTo>
                <a:cubicBezTo>
                  <a:pt x="6132113" y="-15584"/>
                  <a:pt x="5923847" y="21204"/>
                  <a:pt x="5635578" y="18288"/>
                </a:cubicBezTo>
                <a:cubicBezTo>
                  <a:pt x="5347309" y="15372"/>
                  <a:pt x="5114749" y="50642"/>
                  <a:pt x="4846320" y="18288"/>
                </a:cubicBezTo>
                <a:cubicBezTo>
                  <a:pt x="4577891" y="-14066"/>
                  <a:pt x="4576701" y="1487"/>
                  <a:pt x="4444768" y="18288"/>
                </a:cubicBezTo>
                <a:cubicBezTo>
                  <a:pt x="4312835" y="35089"/>
                  <a:pt x="4112575" y="15158"/>
                  <a:pt x="3946289" y="18288"/>
                </a:cubicBezTo>
                <a:cubicBezTo>
                  <a:pt x="3780003" y="21418"/>
                  <a:pt x="3396009" y="18797"/>
                  <a:pt x="3253958" y="18288"/>
                </a:cubicBezTo>
                <a:cubicBezTo>
                  <a:pt x="3111907" y="17779"/>
                  <a:pt x="2760272" y="57223"/>
                  <a:pt x="2464700" y="18288"/>
                </a:cubicBezTo>
                <a:cubicBezTo>
                  <a:pt x="2169128" y="-20647"/>
                  <a:pt x="2232262" y="7960"/>
                  <a:pt x="2063148" y="18288"/>
                </a:cubicBezTo>
                <a:cubicBezTo>
                  <a:pt x="1894034" y="28616"/>
                  <a:pt x="1799338" y="3019"/>
                  <a:pt x="1661595" y="18288"/>
                </a:cubicBezTo>
                <a:cubicBezTo>
                  <a:pt x="1523852" y="33557"/>
                  <a:pt x="1113928" y="-4352"/>
                  <a:pt x="969264" y="18288"/>
                </a:cubicBezTo>
                <a:cubicBezTo>
                  <a:pt x="824600" y="40928"/>
                  <a:pt x="356149" y="-3128"/>
                  <a:pt x="0" y="18288"/>
                </a:cubicBezTo>
                <a:cubicBezTo>
                  <a:pt x="-540" y="12521"/>
                  <a:pt x="894" y="7749"/>
                  <a:pt x="0" y="0"/>
                </a:cubicBezTo>
                <a:close/>
              </a:path>
              <a:path w="9692640" h="18288" stroke="0" extrusionOk="0">
                <a:moveTo>
                  <a:pt x="0" y="0"/>
                </a:moveTo>
                <a:cubicBezTo>
                  <a:pt x="162642" y="3864"/>
                  <a:pt x="346119" y="-18364"/>
                  <a:pt x="498479" y="0"/>
                </a:cubicBezTo>
                <a:cubicBezTo>
                  <a:pt x="650839" y="18364"/>
                  <a:pt x="712065" y="-9389"/>
                  <a:pt x="900031" y="0"/>
                </a:cubicBezTo>
                <a:cubicBezTo>
                  <a:pt x="1087997" y="9389"/>
                  <a:pt x="1177291" y="3685"/>
                  <a:pt x="1398509" y="0"/>
                </a:cubicBezTo>
                <a:cubicBezTo>
                  <a:pt x="1619727" y="-3685"/>
                  <a:pt x="1874008" y="-8897"/>
                  <a:pt x="2090841" y="0"/>
                </a:cubicBezTo>
                <a:cubicBezTo>
                  <a:pt x="2307674" y="8897"/>
                  <a:pt x="2573432" y="-313"/>
                  <a:pt x="2880099" y="0"/>
                </a:cubicBezTo>
                <a:cubicBezTo>
                  <a:pt x="3186766" y="313"/>
                  <a:pt x="3422577" y="10664"/>
                  <a:pt x="3766283" y="0"/>
                </a:cubicBezTo>
                <a:cubicBezTo>
                  <a:pt x="4109989" y="-10664"/>
                  <a:pt x="4342683" y="-32873"/>
                  <a:pt x="4652467" y="0"/>
                </a:cubicBezTo>
                <a:cubicBezTo>
                  <a:pt x="4962251" y="32873"/>
                  <a:pt x="5122120" y="29155"/>
                  <a:pt x="5247872" y="0"/>
                </a:cubicBezTo>
                <a:cubicBezTo>
                  <a:pt x="5373625" y="-29155"/>
                  <a:pt x="5749491" y="1706"/>
                  <a:pt x="6037130" y="0"/>
                </a:cubicBezTo>
                <a:cubicBezTo>
                  <a:pt x="6324769" y="-1706"/>
                  <a:pt x="6531407" y="1172"/>
                  <a:pt x="6729461" y="0"/>
                </a:cubicBezTo>
                <a:cubicBezTo>
                  <a:pt x="6927515" y="-1172"/>
                  <a:pt x="7096794" y="-1520"/>
                  <a:pt x="7324867" y="0"/>
                </a:cubicBezTo>
                <a:cubicBezTo>
                  <a:pt x="7552940" y="1520"/>
                  <a:pt x="7878827" y="-17110"/>
                  <a:pt x="8114124" y="0"/>
                </a:cubicBezTo>
                <a:cubicBezTo>
                  <a:pt x="8349421" y="17110"/>
                  <a:pt x="8334208" y="15114"/>
                  <a:pt x="8515677" y="0"/>
                </a:cubicBezTo>
                <a:cubicBezTo>
                  <a:pt x="8697146" y="-15114"/>
                  <a:pt x="9236164" y="22466"/>
                  <a:pt x="9692640" y="0"/>
                </a:cubicBezTo>
                <a:cubicBezTo>
                  <a:pt x="9692735" y="8251"/>
                  <a:pt x="9692514" y="12333"/>
                  <a:pt x="9692640" y="18288"/>
                </a:cubicBezTo>
                <a:cubicBezTo>
                  <a:pt x="9410102" y="47398"/>
                  <a:pt x="9172773" y="7109"/>
                  <a:pt x="9000309" y="18288"/>
                </a:cubicBezTo>
                <a:cubicBezTo>
                  <a:pt x="8827845" y="29467"/>
                  <a:pt x="8713608" y="28372"/>
                  <a:pt x="8501830" y="18288"/>
                </a:cubicBezTo>
                <a:cubicBezTo>
                  <a:pt x="8290052" y="8204"/>
                  <a:pt x="7893416" y="3561"/>
                  <a:pt x="7712572" y="18288"/>
                </a:cubicBezTo>
                <a:cubicBezTo>
                  <a:pt x="7531728" y="33015"/>
                  <a:pt x="7480716" y="17052"/>
                  <a:pt x="7311020" y="18288"/>
                </a:cubicBezTo>
                <a:cubicBezTo>
                  <a:pt x="7141324" y="19524"/>
                  <a:pt x="6962706" y="15975"/>
                  <a:pt x="6618688" y="18288"/>
                </a:cubicBezTo>
                <a:cubicBezTo>
                  <a:pt x="6274670" y="20601"/>
                  <a:pt x="6230664" y="-1692"/>
                  <a:pt x="6120210" y="18288"/>
                </a:cubicBezTo>
                <a:cubicBezTo>
                  <a:pt x="6009756" y="38268"/>
                  <a:pt x="5442516" y="28115"/>
                  <a:pt x="5234026" y="18288"/>
                </a:cubicBezTo>
                <a:cubicBezTo>
                  <a:pt x="5025536" y="8461"/>
                  <a:pt x="4953693" y="18182"/>
                  <a:pt x="4832473" y="18288"/>
                </a:cubicBezTo>
                <a:cubicBezTo>
                  <a:pt x="4711253" y="18394"/>
                  <a:pt x="4414565" y="-11251"/>
                  <a:pt x="4140142" y="18288"/>
                </a:cubicBezTo>
                <a:cubicBezTo>
                  <a:pt x="3865719" y="47827"/>
                  <a:pt x="3819081" y="16772"/>
                  <a:pt x="3738590" y="18288"/>
                </a:cubicBezTo>
                <a:cubicBezTo>
                  <a:pt x="3658099" y="19804"/>
                  <a:pt x="3427576" y="1385"/>
                  <a:pt x="3240111" y="18288"/>
                </a:cubicBezTo>
                <a:cubicBezTo>
                  <a:pt x="3052646" y="35191"/>
                  <a:pt x="2749652" y="-13914"/>
                  <a:pt x="2450853" y="18288"/>
                </a:cubicBezTo>
                <a:cubicBezTo>
                  <a:pt x="2152054" y="50490"/>
                  <a:pt x="1928331" y="61101"/>
                  <a:pt x="1564669" y="18288"/>
                </a:cubicBezTo>
                <a:cubicBezTo>
                  <a:pt x="1201007" y="-24525"/>
                  <a:pt x="1217828" y="-275"/>
                  <a:pt x="1066190" y="18288"/>
                </a:cubicBezTo>
                <a:cubicBezTo>
                  <a:pt x="914552" y="36851"/>
                  <a:pt x="418290" y="-14785"/>
                  <a:pt x="0" y="18288"/>
                </a:cubicBezTo>
                <a:cubicBezTo>
                  <a:pt x="641" y="14236"/>
                  <a:pt x="889" y="7550"/>
                  <a:pt x="0" y="0"/>
                </a:cubicBezTo>
                <a:close/>
              </a:path>
            </a:pathLst>
          </a:custGeom>
          <a:solidFill>
            <a:srgbClr val="FFFFFF">
              <a:alpha val="75000"/>
            </a:srgbClr>
          </a:solidFill>
          <a:ln w="44450" cap="rnd">
            <a:solidFill>
              <a:schemeClr val="bg1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430F5-7051-D876-A765-083871510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4446"/>
            <a:ext cx="10515600" cy="4176897"/>
          </a:xfrm>
        </p:spPr>
        <p:txBody>
          <a:bodyPr>
            <a:normAutofit/>
          </a:bodyPr>
          <a:lstStyle/>
          <a:p>
            <a:r>
              <a:rPr lang="en-LV" sz="2200">
                <a:solidFill>
                  <a:schemeClr val="bg1"/>
                </a:solidFill>
              </a:rPr>
              <a:t>Spēles laiks 3x15min, ledus gatavošana pēc pirmā perioda</a:t>
            </a:r>
          </a:p>
          <a:p>
            <a:r>
              <a:rPr lang="en-LV" sz="2200">
                <a:solidFill>
                  <a:schemeClr val="bg1"/>
                </a:solidFill>
              </a:rPr>
              <a:t>Ar spēka spēli</a:t>
            </a:r>
          </a:p>
          <a:p>
            <a:r>
              <a:rPr lang="en-LV" sz="2200">
                <a:solidFill>
                  <a:schemeClr val="bg1"/>
                </a:solidFill>
              </a:rPr>
              <a:t>Sākot ar šo vecuma grupu – ar vairākumiem/mazākumiem</a:t>
            </a:r>
          </a:p>
          <a:p>
            <a:r>
              <a:rPr lang="en-LV" sz="2200">
                <a:solidFill>
                  <a:schemeClr val="bg1"/>
                </a:solidFill>
              </a:rPr>
              <a:t>Netiek pielietots noteikums par vārtsarga trapezoīda laukumu Nol.p 8.8.</a:t>
            </a:r>
          </a:p>
          <a:p>
            <a:endParaRPr lang="en-LV" sz="2200">
              <a:solidFill>
                <a:schemeClr val="bg1"/>
              </a:solidFill>
            </a:endParaRPr>
          </a:p>
          <a:p>
            <a:endParaRPr lang="en-LV" sz="2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274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A9F7B4E-B03D-4F64-BE33-00D074458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red and white logo&#10;&#10;Description automatically generated">
            <a:extLst>
              <a:ext uri="{FF2B5EF4-FFF2-40B4-BE49-F238E27FC236}">
                <a16:creationId xmlns:a16="http://schemas.microsoft.com/office/drawing/2014/main" id="{E5B69B77-3386-2E7F-59E5-7EC4B4D1648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0000"/>
          </a:blip>
          <a:srcRect t="4357" b="3806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2674F6A-1AF9-7A09-4998-323A8165F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LV" sz="5400">
                <a:solidFill>
                  <a:schemeClr val="bg1"/>
                </a:solidFill>
              </a:rPr>
              <a:t>U15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7E2BE7F7-CA89-4002-ACCE-A478AEA24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4399" y="1681544"/>
            <a:ext cx="9692640" cy="18288"/>
          </a:xfrm>
          <a:custGeom>
            <a:avLst/>
            <a:gdLst>
              <a:gd name="connsiteX0" fmla="*/ 0 w 9692640"/>
              <a:gd name="connsiteY0" fmla="*/ 0 h 18288"/>
              <a:gd name="connsiteX1" fmla="*/ 401552 w 9692640"/>
              <a:gd name="connsiteY1" fmla="*/ 0 h 18288"/>
              <a:gd name="connsiteX2" fmla="*/ 996957 w 9692640"/>
              <a:gd name="connsiteY2" fmla="*/ 0 h 18288"/>
              <a:gd name="connsiteX3" fmla="*/ 1398509 w 9692640"/>
              <a:gd name="connsiteY3" fmla="*/ 0 h 18288"/>
              <a:gd name="connsiteX4" fmla="*/ 2090841 w 9692640"/>
              <a:gd name="connsiteY4" fmla="*/ 0 h 18288"/>
              <a:gd name="connsiteX5" fmla="*/ 2686246 w 9692640"/>
              <a:gd name="connsiteY5" fmla="*/ 0 h 18288"/>
              <a:gd name="connsiteX6" fmla="*/ 3475504 w 9692640"/>
              <a:gd name="connsiteY6" fmla="*/ 0 h 18288"/>
              <a:gd name="connsiteX7" fmla="*/ 4361688 w 9692640"/>
              <a:gd name="connsiteY7" fmla="*/ 0 h 18288"/>
              <a:gd name="connsiteX8" fmla="*/ 5054019 w 9692640"/>
              <a:gd name="connsiteY8" fmla="*/ 0 h 18288"/>
              <a:gd name="connsiteX9" fmla="*/ 5940204 w 9692640"/>
              <a:gd name="connsiteY9" fmla="*/ 0 h 18288"/>
              <a:gd name="connsiteX10" fmla="*/ 6632535 w 9692640"/>
              <a:gd name="connsiteY10" fmla="*/ 0 h 18288"/>
              <a:gd name="connsiteX11" fmla="*/ 7034087 w 9692640"/>
              <a:gd name="connsiteY11" fmla="*/ 0 h 18288"/>
              <a:gd name="connsiteX12" fmla="*/ 7532566 w 9692640"/>
              <a:gd name="connsiteY12" fmla="*/ 0 h 18288"/>
              <a:gd name="connsiteX13" fmla="*/ 8418750 w 9692640"/>
              <a:gd name="connsiteY13" fmla="*/ 0 h 18288"/>
              <a:gd name="connsiteX14" fmla="*/ 9692640 w 9692640"/>
              <a:gd name="connsiteY14" fmla="*/ 0 h 18288"/>
              <a:gd name="connsiteX15" fmla="*/ 9692640 w 9692640"/>
              <a:gd name="connsiteY15" fmla="*/ 18288 h 18288"/>
              <a:gd name="connsiteX16" fmla="*/ 9000309 w 9692640"/>
              <a:gd name="connsiteY16" fmla="*/ 18288 h 18288"/>
              <a:gd name="connsiteX17" fmla="*/ 8307977 w 9692640"/>
              <a:gd name="connsiteY17" fmla="*/ 18288 h 18288"/>
              <a:gd name="connsiteX18" fmla="*/ 7712572 w 9692640"/>
              <a:gd name="connsiteY18" fmla="*/ 18288 h 18288"/>
              <a:gd name="connsiteX19" fmla="*/ 7214093 w 9692640"/>
              <a:gd name="connsiteY19" fmla="*/ 18288 h 18288"/>
              <a:gd name="connsiteX20" fmla="*/ 6327909 w 9692640"/>
              <a:gd name="connsiteY20" fmla="*/ 18288 h 18288"/>
              <a:gd name="connsiteX21" fmla="*/ 5635578 w 9692640"/>
              <a:gd name="connsiteY21" fmla="*/ 18288 h 18288"/>
              <a:gd name="connsiteX22" fmla="*/ 4846320 w 9692640"/>
              <a:gd name="connsiteY22" fmla="*/ 18288 h 18288"/>
              <a:gd name="connsiteX23" fmla="*/ 4444768 w 9692640"/>
              <a:gd name="connsiteY23" fmla="*/ 18288 h 18288"/>
              <a:gd name="connsiteX24" fmla="*/ 3946289 w 9692640"/>
              <a:gd name="connsiteY24" fmla="*/ 18288 h 18288"/>
              <a:gd name="connsiteX25" fmla="*/ 3253958 w 9692640"/>
              <a:gd name="connsiteY25" fmla="*/ 18288 h 18288"/>
              <a:gd name="connsiteX26" fmla="*/ 2464700 w 9692640"/>
              <a:gd name="connsiteY26" fmla="*/ 18288 h 18288"/>
              <a:gd name="connsiteX27" fmla="*/ 2063148 w 9692640"/>
              <a:gd name="connsiteY27" fmla="*/ 18288 h 18288"/>
              <a:gd name="connsiteX28" fmla="*/ 1661595 w 9692640"/>
              <a:gd name="connsiteY28" fmla="*/ 18288 h 18288"/>
              <a:gd name="connsiteX29" fmla="*/ 969264 w 9692640"/>
              <a:gd name="connsiteY29" fmla="*/ 18288 h 18288"/>
              <a:gd name="connsiteX30" fmla="*/ 0 w 9692640"/>
              <a:gd name="connsiteY30" fmla="*/ 18288 h 18288"/>
              <a:gd name="connsiteX31" fmla="*/ 0 w 9692640"/>
              <a:gd name="connsiteY3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9692640" h="18288" fill="none" extrusionOk="0">
                <a:moveTo>
                  <a:pt x="0" y="0"/>
                </a:moveTo>
                <a:cubicBezTo>
                  <a:pt x="142992" y="4732"/>
                  <a:pt x="265909" y="-3365"/>
                  <a:pt x="401552" y="0"/>
                </a:cubicBezTo>
                <a:cubicBezTo>
                  <a:pt x="537195" y="3365"/>
                  <a:pt x="738153" y="6482"/>
                  <a:pt x="996957" y="0"/>
                </a:cubicBezTo>
                <a:cubicBezTo>
                  <a:pt x="1255762" y="-6482"/>
                  <a:pt x="1280511" y="12509"/>
                  <a:pt x="1398509" y="0"/>
                </a:cubicBezTo>
                <a:cubicBezTo>
                  <a:pt x="1516507" y="-12509"/>
                  <a:pt x="1782573" y="-31523"/>
                  <a:pt x="2090841" y="0"/>
                </a:cubicBezTo>
                <a:cubicBezTo>
                  <a:pt x="2399109" y="31523"/>
                  <a:pt x="2488380" y="26286"/>
                  <a:pt x="2686246" y="0"/>
                </a:cubicBezTo>
                <a:cubicBezTo>
                  <a:pt x="2884112" y="-26286"/>
                  <a:pt x="3186024" y="-14734"/>
                  <a:pt x="3475504" y="0"/>
                </a:cubicBezTo>
                <a:cubicBezTo>
                  <a:pt x="3764984" y="14734"/>
                  <a:pt x="4053017" y="43292"/>
                  <a:pt x="4361688" y="0"/>
                </a:cubicBezTo>
                <a:cubicBezTo>
                  <a:pt x="4670359" y="-43292"/>
                  <a:pt x="4736164" y="-729"/>
                  <a:pt x="5054019" y="0"/>
                </a:cubicBezTo>
                <a:cubicBezTo>
                  <a:pt x="5371874" y="729"/>
                  <a:pt x="5543528" y="-22963"/>
                  <a:pt x="5940204" y="0"/>
                </a:cubicBezTo>
                <a:cubicBezTo>
                  <a:pt x="6336881" y="22963"/>
                  <a:pt x="6423838" y="6469"/>
                  <a:pt x="6632535" y="0"/>
                </a:cubicBezTo>
                <a:cubicBezTo>
                  <a:pt x="6841232" y="-6469"/>
                  <a:pt x="6852819" y="17036"/>
                  <a:pt x="7034087" y="0"/>
                </a:cubicBezTo>
                <a:cubicBezTo>
                  <a:pt x="7215355" y="-17036"/>
                  <a:pt x="7313136" y="11151"/>
                  <a:pt x="7532566" y="0"/>
                </a:cubicBezTo>
                <a:cubicBezTo>
                  <a:pt x="7751996" y="-11151"/>
                  <a:pt x="8015001" y="25614"/>
                  <a:pt x="8418750" y="0"/>
                </a:cubicBezTo>
                <a:cubicBezTo>
                  <a:pt x="8822499" y="-25614"/>
                  <a:pt x="9163239" y="48603"/>
                  <a:pt x="9692640" y="0"/>
                </a:cubicBezTo>
                <a:cubicBezTo>
                  <a:pt x="9691955" y="4437"/>
                  <a:pt x="9693170" y="10717"/>
                  <a:pt x="9692640" y="18288"/>
                </a:cubicBezTo>
                <a:cubicBezTo>
                  <a:pt x="9545125" y="42172"/>
                  <a:pt x="9164259" y="6706"/>
                  <a:pt x="9000309" y="18288"/>
                </a:cubicBezTo>
                <a:cubicBezTo>
                  <a:pt x="8836359" y="29870"/>
                  <a:pt x="8521035" y="-14108"/>
                  <a:pt x="8307977" y="18288"/>
                </a:cubicBezTo>
                <a:cubicBezTo>
                  <a:pt x="8094919" y="50684"/>
                  <a:pt x="7881757" y="11235"/>
                  <a:pt x="7712572" y="18288"/>
                </a:cubicBezTo>
                <a:cubicBezTo>
                  <a:pt x="7543387" y="25341"/>
                  <a:pt x="7358861" y="20625"/>
                  <a:pt x="7214093" y="18288"/>
                </a:cubicBezTo>
                <a:cubicBezTo>
                  <a:pt x="7069325" y="15951"/>
                  <a:pt x="6523705" y="52160"/>
                  <a:pt x="6327909" y="18288"/>
                </a:cubicBezTo>
                <a:cubicBezTo>
                  <a:pt x="6132113" y="-15584"/>
                  <a:pt x="5923847" y="21204"/>
                  <a:pt x="5635578" y="18288"/>
                </a:cubicBezTo>
                <a:cubicBezTo>
                  <a:pt x="5347309" y="15372"/>
                  <a:pt x="5114749" y="50642"/>
                  <a:pt x="4846320" y="18288"/>
                </a:cubicBezTo>
                <a:cubicBezTo>
                  <a:pt x="4577891" y="-14066"/>
                  <a:pt x="4576701" y="1487"/>
                  <a:pt x="4444768" y="18288"/>
                </a:cubicBezTo>
                <a:cubicBezTo>
                  <a:pt x="4312835" y="35089"/>
                  <a:pt x="4112575" y="15158"/>
                  <a:pt x="3946289" y="18288"/>
                </a:cubicBezTo>
                <a:cubicBezTo>
                  <a:pt x="3780003" y="21418"/>
                  <a:pt x="3396009" y="18797"/>
                  <a:pt x="3253958" y="18288"/>
                </a:cubicBezTo>
                <a:cubicBezTo>
                  <a:pt x="3111907" y="17779"/>
                  <a:pt x="2760272" y="57223"/>
                  <a:pt x="2464700" y="18288"/>
                </a:cubicBezTo>
                <a:cubicBezTo>
                  <a:pt x="2169128" y="-20647"/>
                  <a:pt x="2232262" y="7960"/>
                  <a:pt x="2063148" y="18288"/>
                </a:cubicBezTo>
                <a:cubicBezTo>
                  <a:pt x="1894034" y="28616"/>
                  <a:pt x="1799338" y="3019"/>
                  <a:pt x="1661595" y="18288"/>
                </a:cubicBezTo>
                <a:cubicBezTo>
                  <a:pt x="1523852" y="33557"/>
                  <a:pt x="1113928" y="-4352"/>
                  <a:pt x="969264" y="18288"/>
                </a:cubicBezTo>
                <a:cubicBezTo>
                  <a:pt x="824600" y="40928"/>
                  <a:pt x="356149" y="-3128"/>
                  <a:pt x="0" y="18288"/>
                </a:cubicBezTo>
                <a:cubicBezTo>
                  <a:pt x="-540" y="12521"/>
                  <a:pt x="894" y="7749"/>
                  <a:pt x="0" y="0"/>
                </a:cubicBezTo>
                <a:close/>
              </a:path>
              <a:path w="9692640" h="18288" stroke="0" extrusionOk="0">
                <a:moveTo>
                  <a:pt x="0" y="0"/>
                </a:moveTo>
                <a:cubicBezTo>
                  <a:pt x="162642" y="3864"/>
                  <a:pt x="346119" y="-18364"/>
                  <a:pt x="498479" y="0"/>
                </a:cubicBezTo>
                <a:cubicBezTo>
                  <a:pt x="650839" y="18364"/>
                  <a:pt x="712065" y="-9389"/>
                  <a:pt x="900031" y="0"/>
                </a:cubicBezTo>
                <a:cubicBezTo>
                  <a:pt x="1087997" y="9389"/>
                  <a:pt x="1177291" y="3685"/>
                  <a:pt x="1398509" y="0"/>
                </a:cubicBezTo>
                <a:cubicBezTo>
                  <a:pt x="1619727" y="-3685"/>
                  <a:pt x="1874008" y="-8897"/>
                  <a:pt x="2090841" y="0"/>
                </a:cubicBezTo>
                <a:cubicBezTo>
                  <a:pt x="2307674" y="8897"/>
                  <a:pt x="2573432" y="-313"/>
                  <a:pt x="2880099" y="0"/>
                </a:cubicBezTo>
                <a:cubicBezTo>
                  <a:pt x="3186766" y="313"/>
                  <a:pt x="3422577" y="10664"/>
                  <a:pt x="3766283" y="0"/>
                </a:cubicBezTo>
                <a:cubicBezTo>
                  <a:pt x="4109989" y="-10664"/>
                  <a:pt x="4342683" y="-32873"/>
                  <a:pt x="4652467" y="0"/>
                </a:cubicBezTo>
                <a:cubicBezTo>
                  <a:pt x="4962251" y="32873"/>
                  <a:pt x="5122120" y="29155"/>
                  <a:pt x="5247872" y="0"/>
                </a:cubicBezTo>
                <a:cubicBezTo>
                  <a:pt x="5373625" y="-29155"/>
                  <a:pt x="5749491" y="1706"/>
                  <a:pt x="6037130" y="0"/>
                </a:cubicBezTo>
                <a:cubicBezTo>
                  <a:pt x="6324769" y="-1706"/>
                  <a:pt x="6531407" y="1172"/>
                  <a:pt x="6729461" y="0"/>
                </a:cubicBezTo>
                <a:cubicBezTo>
                  <a:pt x="6927515" y="-1172"/>
                  <a:pt x="7096794" y="-1520"/>
                  <a:pt x="7324867" y="0"/>
                </a:cubicBezTo>
                <a:cubicBezTo>
                  <a:pt x="7552940" y="1520"/>
                  <a:pt x="7878827" y="-17110"/>
                  <a:pt x="8114124" y="0"/>
                </a:cubicBezTo>
                <a:cubicBezTo>
                  <a:pt x="8349421" y="17110"/>
                  <a:pt x="8334208" y="15114"/>
                  <a:pt x="8515677" y="0"/>
                </a:cubicBezTo>
                <a:cubicBezTo>
                  <a:pt x="8697146" y="-15114"/>
                  <a:pt x="9236164" y="22466"/>
                  <a:pt x="9692640" y="0"/>
                </a:cubicBezTo>
                <a:cubicBezTo>
                  <a:pt x="9692735" y="8251"/>
                  <a:pt x="9692514" y="12333"/>
                  <a:pt x="9692640" y="18288"/>
                </a:cubicBezTo>
                <a:cubicBezTo>
                  <a:pt x="9410102" y="47398"/>
                  <a:pt x="9172773" y="7109"/>
                  <a:pt x="9000309" y="18288"/>
                </a:cubicBezTo>
                <a:cubicBezTo>
                  <a:pt x="8827845" y="29467"/>
                  <a:pt x="8713608" y="28372"/>
                  <a:pt x="8501830" y="18288"/>
                </a:cubicBezTo>
                <a:cubicBezTo>
                  <a:pt x="8290052" y="8204"/>
                  <a:pt x="7893416" y="3561"/>
                  <a:pt x="7712572" y="18288"/>
                </a:cubicBezTo>
                <a:cubicBezTo>
                  <a:pt x="7531728" y="33015"/>
                  <a:pt x="7480716" y="17052"/>
                  <a:pt x="7311020" y="18288"/>
                </a:cubicBezTo>
                <a:cubicBezTo>
                  <a:pt x="7141324" y="19524"/>
                  <a:pt x="6962706" y="15975"/>
                  <a:pt x="6618688" y="18288"/>
                </a:cubicBezTo>
                <a:cubicBezTo>
                  <a:pt x="6274670" y="20601"/>
                  <a:pt x="6230664" y="-1692"/>
                  <a:pt x="6120210" y="18288"/>
                </a:cubicBezTo>
                <a:cubicBezTo>
                  <a:pt x="6009756" y="38268"/>
                  <a:pt x="5442516" y="28115"/>
                  <a:pt x="5234026" y="18288"/>
                </a:cubicBezTo>
                <a:cubicBezTo>
                  <a:pt x="5025536" y="8461"/>
                  <a:pt x="4953693" y="18182"/>
                  <a:pt x="4832473" y="18288"/>
                </a:cubicBezTo>
                <a:cubicBezTo>
                  <a:pt x="4711253" y="18394"/>
                  <a:pt x="4414565" y="-11251"/>
                  <a:pt x="4140142" y="18288"/>
                </a:cubicBezTo>
                <a:cubicBezTo>
                  <a:pt x="3865719" y="47827"/>
                  <a:pt x="3819081" y="16772"/>
                  <a:pt x="3738590" y="18288"/>
                </a:cubicBezTo>
                <a:cubicBezTo>
                  <a:pt x="3658099" y="19804"/>
                  <a:pt x="3427576" y="1385"/>
                  <a:pt x="3240111" y="18288"/>
                </a:cubicBezTo>
                <a:cubicBezTo>
                  <a:pt x="3052646" y="35191"/>
                  <a:pt x="2749652" y="-13914"/>
                  <a:pt x="2450853" y="18288"/>
                </a:cubicBezTo>
                <a:cubicBezTo>
                  <a:pt x="2152054" y="50490"/>
                  <a:pt x="1928331" y="61101"/>
                  <a:pt x="1564669" y="18288"/>
                </a:cubicBezTo>
                <a:cubicBezTo>
                  <a:pt x="1201007" y="-24525"/>
                  <a:pt x="1217828" y="-275"/>
                  <a:pt x="1066190" y="18288"/>
                </a:cubicBezTo>
                <a:cubicBezTo>
                  <a:pt x="914552" y="36851"/>
                  <a:pt x="418290" y="-14785"/>
                  <a:pt x="0" y="18288"/>
                </a:cubicBezTo>
                <a:cubicBezTo>
                  <a:pt x="641" y="14236"/>
                  <a:pt x="889" y="7550"/>
                  <a:pt x="0" y="0"/>
                </a:cubicBezTo>
                <a:close/>
              </a:path>
            </a:pathLst>
          </a:custGeom>
          <a:solidFill>
            <a:srgbClr val="FFFFFF">
              <a:alpha val="75000"/>
            </a:srgbClr>
          </a:solidFill>
          <a:ln w="44450" cap="rnd">
            <a:solidFill>
              <a:schemeClr val="bg1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33207-61FB-A20A-3637-B30AEDA11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4446"/>
            <a:ext cx="10515600" cy="4176897"/>
          </a:xfrm>
        </p:spPr>
        <p:txBody>
          <a:bodyPr>
            <a:normAutofit/>
          </a:bodyPr>
          <a:lstStyle/>
          <a:p>
            <a:r>
              <a:rPr lang="en-LV" sz="2200">
                <a:solidFill>
                  <a:schemeClr val="bg1"/>
                </a:solidFill>
              </a:rPr>
              <a:t>Spēles laiks 3x20min, ledus gatavošana pēc pirmā perioda</a:t>
            </a:r>
          </a:p>
          <a:p>
            <a:r>
              <a:rPr lang="en-LV" sz="2200">
                <a:solidFill>
                  <a:schemeClr val="bg1"/>
                </a:solidFill>
              </a:rPr>
              <a:t>Sākot ar šo vecumu tiek pielietots vārtusargu trapezoīda laukums</a:t>
            </a:r>
          </a:p>
        </p:txBody>
      </p:sp>
    </p:spTree>
    <p:extLst>
      <p:ext uri="{BB962C8B-B14F-4D97-AF65-F5344CB8AC3E}">
        <p14:creationId xmlns:p14="http://schemas.microsoft.com/office/powerpoint/2010/main" val="2544088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A9F7B4E-B03D-4F64-BE33-00D074458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red and white logo&#10;&#10;Description automatically generated">
            <a:extLst>
              <a:ext uri="{FF2B5EF4-FFF2-40B4-BE49-F238E27FC236}">
                <a16:creationId xmlns:a16="http://schemas.microsoft.com/office/drawing/2014/main" id="{1854DA99-B971-B056-96C6-B8B1CB26844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0000"/>
          </a:blip>
          <a:srcRect t="4357" b="3806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1E173BE-2168-0BAB-3C44-A7BB24E0C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LV" sz="5400" dirty="0">
                <a:solidFill>
                  <a:schemeClr val="bg1"/>
                </a:solidFill>
              </a:rPr>
              <a:t>U17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7E2BE7F7-CA89-4002-ACCE-A478AEA24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4399" y="1681544"/>
            <a:ext cx="9692640" cy="18288"/>
          </a:xfrm>
          <a:custGeom>
            <a:avLst/>
            <a:gdLst>
              <a:gd name="connsiteX0" fmla="*/ 0 w 9692640"/>
              <a:gd name="connsiteY0" fmla="*/ 0 h 18288"/>
              <a:gd name="connsiteX1" fmla="*/ 401552 w 9692640"/>
              <a:gd name="connsiteY1" fmla="*/ 0 h 18288"/>
              <a:gd name="connsiteX2" fmla="*/ 996957 w 9692640"/>
              <a:gd name="connsiteY2" fmla="*/ 0 h 18288"/>
              <a:gd name="connsiteX3" fmla="*/ 1398509 w 9692640"/>
              <a:gd name="connsiteY3" fmla="*/ 0 h 18288"/>
              <a:gd name="connsiteX4" fmla="*/ 2090841 w 9692640"/>
              <a:gd name="connsiteY4" fmla="*/ 0 h 18288"/>
              <a:gd name="connsiteX5" fmla="*/ 2686246 w 9692640"/>
              <a:gd name="connsiteY5" fmla="*/ 0 h 18288"/>
              <a:gd name="connsiteX6" fmla="*/ 3475504 w 9692640"/>
              <a:gd name="connsiteY6" fmla="*/ 0 h 18288"/>
              <a:gd name="connsiteX7" fmla="*/ 4361688 w 9692640"/>
              <a:gd name="connsiteY7" fmla="*/ 0 h 18288"/>
              <a:gd name="connsiteX8" fmla="*/ 5054019 w 9692640"/>
              <a:gd name="connsiteY8" fmla="*/ 0 h 18288"/>
              <a:gd name="connsiteX9" fmla="*/ 5940204 w 9692640"/>
              <a:gd name="connsiteY9" fmla="*/ 0 h 18288"/>
              <a:gd name="connsiteX10" fmla="*/ 6632535 w 9692640"/>
              <a:gd name="connsiteY10" fmla="*/ 0 h 18288"/>
              <a:gd name="connsiteX11" fmla="*/ 7034087 w 9692640"/>
              <a:gd name="connsiteY11" fmla="*/ 0 h 18288"/>
              <a:gd name="connsiteX12" fmla="*/ 7532566 w 9692640"/>
              <a:gd name="connsiteY12" fmla="*/ 0 h 18288"/>
              <a:gd name="connsiteX13" fmla="*/ 8418750 w 9692640"/>
              <a:gd name="connsiteY13" fmla="*/ 0 h 18288"/>
              <a:gd name="connsiteX14" fmla="*/ 9692640 w 9692640"/>
              <a:gd name="connsiteY14" fmla="*/ 0 h 18288"/>
              <a:gd name="connsiteX15" fmla="*/ 9692640 w 9692640"/>
              <a:gd name="connsiteY15" fmla="*/ 18288 h 18288"/>
              <a:gd name="connsiteX16" fmla="*/ 9000309 w 9692640"/>
              <a:gd name="connsiteY16" fmla="*/ 18288 h 18288"/>
              <a:gd name="connsiteX17" fmla="*/ 8307977 w 9692640"/>
              <a:gd name="connsiteY17" fmla="*/ 18288 h 18288"/>
              <a:gd name="connsiteX18" fmla="*/ 7712572 w 9692640"/>
              <a:gd name="connsiteY18" fmla="*/ 18288 h 18288"/>
              <a:gd name="connsiteX19" fmla="*/ 7214093 w 9692640"/>
              <a:gd name="connsiteY19" fmla="*/ 18288 h 18288"/>
              <a:gd name="connsiteX20" fmla="*/ 6327909 w 9692640"/>
              <a:gd name="connsiteY20" fmla="*/ 18288 h 18288"/>
              <a:gd name="connsiteX21" fmla="*/ 5635578 w 9692640"/>
              <a:gd name="connsiteY21" fmla="*/ 18288 h 18288"/>
              <a:gd name="connsiteX22" fmla="*/ 4846320 w 9692640"/>
              <a:gd name="connsiteY22" fmla="*/ 18288 h 18288"/>
              <a:gd name="connsiteX23" fmla="*/ 4444768 w 9692640"/>
              <a:gd name="connsiteY23" fmla="*/ 18288 h 18288"/>
              <a:gd name="connsiteX24" fmla="*/ 3946289 w 9692640"/>
              <a:gd name="connsiteY24" fmla="*/ 18288 h 18288"/>
              <a:gd name="connsiteX25" fmla="*/ 3253958 w 9692640"/>
              <a:gd name="connsiteY25" fmla="*/ 18288 h 18288"/>
              <a:gd name="connsiteX26" fmla="*/ 2464700 w 9692640"/>
              <a:gd name="connsiteY26" fmla="*/ 18288 h 18288"/>
              <a:gd name="connsiteX27" fmla="*/ 2063148 w 9692640"/>
              <a:gd name="connsiteY27" fmla="*/ 18288 h 18288"/>
              <a:gd name="connsiteX28" fmla="*/ 1661595 w 9692640"/>
              <a:gd name="connsiteY28" fmla="*/ 18288 h 18288"/>
              <a:gd name="connsiteX29" fmla="*/ 969264 w 9692640"/>
              <a:gd name="connsiteY29" fmla="*/ 18288 h 18288"/>
              <a:gd name="connsiteX30" fmla="*/ 0 w 9692640"/>
              <a:gd name="connsiteY30" fmla="*/ 18288 h 18288"/>
              <a:gd name="connsiteX31" fmla="*/ 0 w 9692640"/>
              <a:gd name="connsiteY3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9692640" h="18288" fill="none" extrusionOk="0">
                <a:moveTo>
                  <a:pt x="0" y="0"/>
                </a:moveTo>
                <a:cubicBezTo>
                  <a:pt x="142992" y="4732"/>
                  <a:pt x="265909" y="-3365"/>
                  <a:pt x="401552" y="0"/>
                </a:cubicBezTo>
                <a:cubicBezTo>
                  <a:pt x="537195" y="3365"/>
                  <a:pt x="738153" y="6482"/>
                  <a:pt x="996957" y="0"/>
                </a:cubicBezTo>
                <a:cubicBezTo>
                  <a:pt x="1255762" y="-6482"/>
                  <a:pt x="1280511" y="12509"/>
                  <a:pt x="1398509" y="0"/>
                </a:cubicBezTo>
                <a:cubicBezTo>
                  <a:pt x="1516507" y="-12509"/>
                  <a:pt x="1782573" y="-31523"/>
                  <a:pt x="2090841" y="0"/>
                </a:cubicBezTo>
                <a:cubicBezTo>
                  <a:pt x="2399109" y="31523"/>
                  <a:pt x="2488380" y="26286"/>
                  <a:pt x="2686246" y="0"/>
                </a:cubicBezTo>
                <a:cubicBezTo>
                  <a:pt x="2884112" y="-26286"/>
                  <a:pt x="3186024" y="-14734"/>
                  <a:pt x="3475504" y="0"/>
                </a:cubicBezTo>
                <a:cubicBezTo>
                  <a:pt x="3764984" y="14734"/>
                  <a:pt x="4053017" y="43292"/>
                  <a:pt x="4361688" y="0"/>
                </a:cubicBezTo>
                <a:cubicBezTo>
                  <a:pt x="4670359" y="-43292"/>
                  <a:pt x="4736164" y="-729"/>
                  <a:pt x="5054019" y="0"/>
                </a:cubicBezTo>
                <a:cubicBezTo>
                  <a:pt x="5371874" y="729"/>
                  <a:pt x="5543528" y="-22963"/>
                  <a:pt x="5940204" y="0"/>
                </a:cubicBezTo>
                <a:cubicBezTo>
                  <a:pt x="6336881" y="22963"/>
                  <a:pt x="6423838" y="6469"/>
                  <a:pt x="6632535" y="0"/>
                </a:cubicBezTo>
                <a:cubicBezTo>
                  <a:pt x="6841232" y="-6469"/>
                  <a:pt x="6852819" y="17036"/>
                  <a:pt x="7034087" y="0"/>
                </a:cubicBezTo>
                <a:cubicBezTo>
                  <a:pt x="7215355" y="-17036"/>
                  <a:pt x="7313136" y="11151"/>
                  <a:pt x="7532566" y="0"/>
                </a:cubicBezTo>
                <a:cubicBezTo>
                  <a:pt x="7751996" y="-11151"/>
                  <a:pt x="8015001" y="25614"/>
                  <a:pt x="8418750" y="0"/>
                </a:cubicBezTo>
                <a:cubicBezTo>
                  <a:pt x="8822499" y="-25614"/>
                  <a:pt x="9163239" y="48603"/>
                  <a:pt x="9692640" y="0"/>
                </a:cubicBezTo>
                <a:cubicBezTo>
                  <a:pt x="9691955" y="4437"/>
                  <a:pt x="9693170" y="10717"/>
                  <a:pt x="9692640" y="18288"/>
                </a:cubicBezTo>
                <a:cubicBezTo>
                  <a:pt x="9545125" y="42172"/>
                  <a:pt x="9164259" y="6706"/>
                  <a:pt x="9000309" y="18288"/>
                </a:cubicBezTo>
                <a:cubicBezTo>
                  <a:pt x="8836359" y="29870"/>
                  <a:pt x="8521035" y="-14108"/>
                  <a:pt x="8307977" y="18288"/>
                </a:cubicBezTo>
                <a:cubicBezTo>
                  <a:pt x="8094919" y="50684"/>
                  <a:pt x="7881757" y="11235"/>
                  <a:pt x="7712572" y="18288"/>
                </a:cubicBezTo>
                <a:cubicBezTo>
                  <a:pt x="7543387" y="25341"/>
                  <a:pt x="7358861" y="20625"/>
                  <a:pt x="7214093" y="18288"/>
                </a:cubicBezTo>
                <a:cubicBezTo>
                  <a:pt x="7069325" y="15951"/>
                  <a:pt x="6523705" y="52160"/>
                  <a:pt x="6327909" y="18288"/>
                </a:cubicBezTo>
                <a:cubicBezTo>
                  <a:pt x="6132113" y="-15584"/>
                  <a:pt x="5923847" y="21204"/>
                  <a:pt x="5635578" y="18288"/>
                </a:cubicBezTo>
                <a:cubicBezTo>
                  <a:pt x="5347309" y="15372"/>
                  <a:pt x="5114749" y="50642"/>
                  <a:pt x="4846320" y="18288"/>
                </a:cubicBezTo>
                <a:cubicBezTo>
                  <a:pt x="4577891" y="-14066"/>
                  <a:pt x="4576701" y="1487"/>
                  <a:pt x="4444768" y="18288"/>
                </a:cubicBezTo>
                <a:cubicBezTo>
                  <a:pt x="4312835" y="35089"/>
                  <a:pt x="4112575" y="15158"/>
                  <a:pt x="3946289" y="18288"/>
                </a:cubicBezTo>
                <a:cubicBezTo>
                  <a:pt x="3780003" y="21418"/>
                  <a:pt x="3396009" y="18797"/>
                  <a:pt x="3253958" y="18288"/>
                </a:cubicBezTo>
                <a:cubicBezTo>
                  <a:pt x="3111907" y="17779"/>
                  <a:pt x="2760272" y="57223"/>
                  <a:pt x="2464700" y="18288"/>
                </a:cubicBezTo>
                <a:cubicBezTo>
                  <a:pt x="2169128" y="-20647"/>
                  <a:pt x="2232262" y="7960"/>
                  <a:pt x="2063148" y="18288"/>
                </a:cubicBezTo>
                <a:cubicBezTo>
                  <a:pt x="1894034" y="28616"/>
                  <a:pt x="1799338" y="3019"/>
                  <a:pt x="1661595" y="18288"/>
                </a:cubicBezTo>
                <a:cubicBezTo>
                  <a:pt x="1523852" y="33557"/>
                  <a:pt x="1113928" y="-4352"/>
                  <a:pt x="969264" y="18288"/>
                </a:cubicBezTo>
                <a:cubicBezTo>
                  <a:pt x="824600" y="40928"/>
                  <a:pt x="356149" y="-3128"/>
                  <a:pt x="0" y="18288"/>
                </a:cubicBezTo>
                <a:cubicBezTo>
                  <a:pt x="-540" y="12521"/>
                  <a:pt x="894" y="7749"/>
                  <a:pt x="0" y="0"/>
                </a:cubicBezTo>
                <a:close/>
              </a:path>
              <a:path w="9692640" h="18288" stroke="0" extrusionOk="0">
                <a:moveTo>
                  <a:pt x="0" y="0"/>
                </a:moveTo>
                <a:cubicBezTo>
                  <a:pt x="162642" y="3864"/>
                  <a:pt x="346119" y="-18364"/>
                  <a:pt x="498479" y="0"/>
                </a:cubicBezTo>
                <a:cubicBezTo>
                  <a:pt x="650839" y="18364"/>
                  <a:pt x="712065" y="-9389"/>
                  <a:pt x="900031" y="0"/>
                </a:cubicBezTo>
                <a:cubicBezTo>
                  <a:pt x="1087997" y="9389"/>
                  <a:pt x="1177291" y="3685"/>
                  <a:pt x="1398509" y="0"/>
                </a:cubicBezTo>
                <a:cubicBezTo>
                  <a:pt x="1619727" y="-3685"/>
                  <a:pt x="1874008" y="-8897"/>
                  <a:pt x="2090841" y="0"/>
                </a:cubicBezTo>
                <a:cubicBezTo>
                  <a:pt x="2307674" y="8897"/>
                  <a:pt x="2573432" y="-313"/>
                  <a:pt x="2880099" y="0"/>
                </a:cubicBezTo>
                <a:cubicBezTo>
                  <a:pt x="3186766" y="313"/>
                  <a:pt x="3422577" y="10664"/>
                  <a:pt x="3766283" y="0"/>
                </a:cubicBezTo>
                <a:cubicBezTo>
                  <a:pt x="4109989" y="-10664"/>
                  <a:pt x="4342683" y="-32873"/>
                  <a:pt x="4652467" y="0"/>
                </a:cubicBezTo>
                <a:cubicBezTo>
                  <a:pt x="4962251" y="32873"/>
                  <a:pt x="5122120" y="29155"/>
                  <a:pt x="5247872" y="0"/>
                </a:cubicBezTo>
                <a:cubicBezTo>
                  <a:pt x="5373625" y="-29155"/>
                  <a:pt x="5749491" y="1706"/>
                  <a:pt x="6037130" y="0"/>
                </a:cubicBezTo>
                <a:cubicBezTo>
                  <a:pt x="6324769" y="-1706"/>
                  <a:pt x="6531407" y="1172"/>
                  <a:pt x="6729461" y="0"/>
                </a:cubicBezTo>
                <a:cubicBezTo>
                  <a:pt x="6927515" y="-1172"/>
                  <a:pt x="7096794" y="-1520"/>
                  <a:pt x="7324867" y="0"/>
                </a:cubicBezTo>
                <a:cubicBezTo>
                  <a:pt x="7552940" y="1520"/>
                  <a:pt x="7878827" y="-17110"/>
                  <a:pt x="8114124" y="0"/>
                </a:cubicBezTo>
                <a:cubicBezTo>
                  <a:pt x="8349421" y="17110"/>
                  <a:pt x="8334208" y="15114"/>
                  <a:pt x="8515677" y="0"/>
                </a:cubicBezTo>
                <a:cubicBezTo>
                  <a:pt x="8697146" y="-15114"/>
                  <a:pt x="9236164" y="22466"/>
                  <a:pt x="9692640" y="0"/>
                </a:cubicBezTo>
                <a:cubicBezTo>
                  <a:pt x="9692735" y="8251"/>
                  <a:pt x="9692514" y="12333"/>
                  <a:pt x="9692640" y="18288"/>
                </a:cubicBezTo>
                <a:cubicBezTo>
                  <a:pt x="9410102" y="47398"/>
                  <a:pt x="9172773" y="7109"/>
                  <a:pt x="9000309" y="18288"/>
                </a:cubicBezTo>
                <a:cubicBezTo>
                  <a:pt x="8827845" y="29467"/>
                  <a:pt x="8713608" y="28372"/>
                  <a:pt x="8501830" y="18288"/>
                </a:cubicBezTo>
                <a:cubicBezTo>
                  <a:pt x="8290052" y="8204"/>
                  <a:pt x="7893416" y="3561"/>
                  <a:pt x="7712572" y="18288"/>
                </a:cubicBezTo>
                <a:cubicBezTo>
                  <a:pt x="7531728" y="33015"/>
                  <a:pt x="7480716" y="17052"/>
                  <a:pt x="7311020" y="18288"/>
                </a:cubicBezTo>
                <a:cubicBezTo>
                  <a:pt x="7141324" y="19524"/>
                  <a:pt x="6962706" y="15975"/>
                  <a:pt x="6618688" y="18288"/>
                </a:cubicBezTo>
                <a:cubicBezTo>
                  <a:pt x="6274670" y="20601"/>
                  <a:pt x="6230664" y="-1692"/>
                  <a:pt x="6120210" y="18288"/>
                </a:cubicBezTo>
                <a:cubicBezTo>
                  <a:pt x="6009756" y="38268"/>
                  <a:pt x="5442516" y="28115"/>
                  <a:pt x="5234026" y="18288"/>
                </a:cubicBezTo>
                <a:cubicBezTo>
                  <a:pt x="5025536" y="8461"/>
                  <a:pt x="4953693" y="18182"/>
                  <a:pt x="4832473" y="18288"/>
                </a:cubicBezTo>
                <a:cubicBezTo>
                  <a:pt x="4711253" y="18394"/>
                  <a:pt x="4414565" y="-11251"/>
                  <a:pt x="4140142" y="18288"/>
                </a:cubicBezTo>
                <a:cubicBezTo>
                  <a:pt x="3865719" y="47827"/>
                  <a:pt x="3819081" y="16772"/>
                  <a:pt x="3738590" y="18288"/>
                </a:cubicBezTo>
                <a:cubicBezTo>
                  <a:pt x="3658099" y="19804"/>
                  <a:pt x="3427576" y="1385"/>
                  <a:pt x="3240111" y="18288"/>
                </a:cubicBezTo>
                <a:cubicBezTo>
                  <a:pt x="3052646" y="35191"/>
                  <a:pt x="2749652" y="-13914"/>
                  <a:pt x="2450853" y="18288"/>
                </a:cubicBezTo>
                <a:cubicBezTo>
                  <a:pt x="2152054" y="50490"/>
                  <a:pt x="1928331" y="61101"/>
                  <a:pt x="1564669" y="18288"/>
                </a:cubicBezTo>
                <a:cubicBezTo>
                  <a:pt x="1201007" y="-24525"/>
                  <a:pt x="1217828" y="-275"/>
                  <a:pt x="1066190" y="18288"/>
                </a:cubicBezTo>
                <a:cubicBezTo>
                  <a:pt x="914552" y="36851"/>
                  <a:pt x="418290" y="-14785"/>
                  <a:pt x="0" y="18288"/>
                </a:cubicBezTo>
                <a:cubicBezTo>
                  <a:pt x="641" y="14236"/>
                  <a:pt x="889" y="7550"/>
                  <a:pt x="0" y="0"/>
                </a:cubicBezTo>
                <a:close/>
              </a:path>
            </a:pathLst>
          </a:custGeom>
          <a:solidFill>
            <a:srgbClr val="FFFFFF">
              <a:alpha val="75000"/>
            </a:srgbClr>
          </a:solidFill>
          <a:ln w="44450" cap="rnd">
            <a:solidFill>
              <a:schemeClr val="bg1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7A0D1-A50B-B589-D244-2D8F786DEE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4446"/>
            <a:ext cx="10515600" cy="4176897"/>
          </a:xfrm>
        </p:spPr>
        <p:txBody>
          <a:bodyPr>
            <a:normAutofit/>
          </a:bodyPr>
          <a:lstStyle/>
          <a:p>
            <a:r>
              <a:rPr lang="en-LV" sz="2200" dirty="0">
                <a:solidFill>
                  <a:schemeClr val="bg1"/>
                </a:solidFill>
              </a:rPr>
              <a:t>Spēles laiks 3x20min, ledus gatavošana pēc pirmā perioda, sausā ledus sagatavošana pēc otrā perioda, pātraukums 10min</a:t>
            </a:r>
          </a:p>
          <a:p>
            <a:endParaRPr lang="en-LV" sz="2200" dirty="0">
              <a:solidFill>
                <a:schemeClr val="bg1"/>
              </a:solidFill>
            </a:endParaRPr>
          </a:p>
          <a:p>
            <a:endParaRPr lang="en-LV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429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A9F7B4E-B03D-4F64-BE33-00D074458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red and white logo&#10;&#10;Description automatically generated">
            <a:extLst>
              <a:ext uri="{FF2B5EF4-FFF2-40B4-BE49-F238E27FC236}">
                <a16:creationId xmlns:a16="http://schemas.microsoft.com/office/drawing/2014/main" id="{E76C7820-1815-CF74-7253-637A2168AF2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0000"/>
          </a:blip>
          <a:srcRect t="4357" b="3806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0646A43-384D-0739-DC34-2FF45F7F1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LV" sz="5400">
                <a:solidFill>
                  <a:schemeClr val="bg1"/>
                </a:solidFill>
              </a:rPr>
              <a:t>LJBČH</a:t>
            </a:r>
          </a:p>
        </p:txBody>
      </p:sp>
      <p:sp>
        <p:nvSpPr>
          <p:cNvPr id="24" name="sketchy line">
            <a:extLst>
              <a:ext uri="{FF2B5EF4-FFF2-40B4-BE49-F238E27FC236}">
                <a16:creationId xmlns:a16="http://schemas.microsoft.com/office/drawing/2014/main" id="{7E2BE7F7-CA89-4002-ACCE-A478AEA24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4399" y="1681544"/>
            <a:ext cx="9692640" cy="18288"/>
          </a:xfrm>
          <a:custGeom>
            <a:avLst/>
            <a:gdLst>
              <a:gd name="connsiteX0" fmla="*/ 0 w 9692640"/>
              <a:gd name="connsiteY0" fmla="*/ 0 h 18288"/>
              <a:gd name="connsiteX1" fmla="*/ 401552 w 9692640"/>
              <a:gd name="connsiteY1" fmla="*/ 0 h 18288"/>
              <a:gd name="connsiteX2" fmla="*/ 996957 w 9692640"/>
              <a:gd name="connsiteY2" fmla="*/ 0 h 18288"/>
              <a:gd name="connsiteX3" fmla="*/ 1398509 w 9692640"/>
              <a:gd name="connsiteY3" fmla="*/ 0 h 18288"/>
              <a:gd name="connsiteX4" fmla="*/ 2090841 w 9692640"/>
              <a:gd name="connsiteY4" fmla="*/ 0 h 18288"/>
              <a:gd name="connsiteX5" fmla="*/ 2686246 w 9692640"/>
              <a:gd name="connsiteY5" fmla="*/ 0 h 18288"/>
              <a:gd name="connsiteX6" fmla="*/ 3475504 w 9692640"/>
              <a:gd name="connsiteY6" fmla="*/ 0 h 18288"/>
              <a:gd name="connsiteX7" fmla="*/ 4361688 w 9692640"/>
              <a:gd name="connsiteY7" fmla="*/ 0 h 18288"/>
              <a:gd name="connsiteX8" fmla="*/ 5054019 w 9692640"/>
              <a:gd name="connsiteY8" fmla="*/ 0 h 18288"/>
              <a:gd name="connsiteX9" fmla="*/ 5940204 w 9692640"/>
              <a:gd name="connsiteY9" fmla="*/ 0 h 18288"/>
              <a:gd name="connsiteX10" fmla="*/ 6632535 w 9692640"/>
              <a:gd name="connsiteY10" fmla="*/ 0 h 18288"/>
              <a:gd name="connsiteX11" fmla="*/ 7034087 w 9692640"/>
              <a:gd name="connsiteY11" fmla="*/ 0 h 18288"/>
              <a:gd name="connsiteX12" fmla="*/ 7532566 w 9692640"/>
              <a:gd name="connsiteY12" fmla="*/ 0 h 18288"/>
              <a:gd name="connsiteX13" fmla="*/ 8418750 w 9692640"/>
              <a:gd name="connsiteY13" fmla="*/ 0 h 18288"/>
              <a:gd name="connsiteX14" fmla="*/ 9692640 w 9692640"/>
              <a:gd name="connsiteY14" fmla="*/ 0 h 18288"/>
              <a:gd name="connsiteX15" fmla="*/ 9692640 w 9692640"/>
              <a:gd name="connsiteY15" fmla="*/ 18288 h 18288"/>
              <a:gd name="connsiteX16" fmla="*/ 9000309 w 9692640"/>
              <a:gd name="connsiteY16" fmla="*/ 18288 h 18288"/>
              <a:gd name="connsiteX17" fmla="*/ 8307977 w 9692640"/>
              <a:gd name="connsiteY17" fmla="*/ 18288 h 18288"/>
              <a:gd name="connsiteX18" fmla="*/ 7712572 w 9692640"/>
              <a:gd name="connsiteY18" fmla="*/ 18288 h 18288"/>
              <a:gd name="connsiteX19" fmla="*/ 7214093 w 9692640"/>
              <a:gd name="connsiteY19" fmla="*/ 18288 h 18288"/>
              <a:gd name="connsiteX20" fmla="*/ 6327909 w 9692640"/>
              <a:gd name="connsiteY20" fmla="*/ 18288 h 18288"/>
              <a:gd name="connsiteX21" fmla="*/ 5635578 w 9692640"/>
              <a:gd name="connsiteY21" fmla="*/ 18288 h 18288"/>
              <a:gd name="connsiteX22" fmla="*/ 4846320 w 9692640"/>
              <a:gd name="connsiteY22" fmla="*/ 18288 h 18288"/>
              <a:gd name="connsiteX23" fmla="*/ 4444768 w 9692640"/>
              <a:gd name="connsiteY23" fmla="*/ 18288 h 18288"/>
              <a:gd name="connsiteX24" fmla="*/ 3946289 w 9692640"/>
              <a:gd name="connsiteY24" fmla="*/ 18288 h 18288"/>
              <a:gd name="connsiteX25" fmla="*/ 3253958 w 9692640"/>
              <a:gd name="connsiteY25" fmla="*/ 18288 h 18288"/>
              <a:gd name="connsiteX26" fmla="*/ 2464700 w 9692640"/>
              <a:gd name="connsiteY26" fmla="*/ 18288 h 18288"/>
              <a:gd name="connsiteX27" fmla="*/ 2063148 w 9692640"/>
              <a:gd name="connsiteY27" fmla="*/ 18288 h 18288"/>
              <a:gd name="connsiteX28" fmla="*/ 1661595 w 9692640"/>
              <a:gd name="connsiteY28" fmla="*/ 18288 h 18288"/>
              <a:gd name="connsiteX29" fmla="*/ 969264 w 9692640"/>
              <a:gd name="connsiteY29" fmla="*/ 18288 h 18288"/>
              <a:gd name="connsiteX30" fmla="*/ 0 w 9692640"/>
              <a:gd name="connsiteY30" fmla="*/ 18288 h 18288"/>
              <a:gd name="connsiteX31" fmla="*/ 0 w 9692640"/>
              <a:gd name="connsiteY3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9692640" h="18288" fill="none" extrusionOk="0">
                <a:moveTo>
                  <a:pt x="0" y="0"/>
                </a:moveTo>
                <a:cubicBezTo>
                  <a:pt x="142992" y="4732"/>
                  <a:pt x="265909" y="-3365"/>
                  <a:pt x="401552" y="0"/>
                </a:cubicBezTo>
                <a:cubicBezTo>
                  <a:pt x="537195" y="3365"/>
                  <a:pt x="738153" y="6482"/>
                  <a:pt x="996957" y="0"/>
                </a:cubicBezTo>
                <a:cubicBezTo>
                  <a:pt x="1255762" y="-6482"/>
                  <a:pt x="1280511" y="12509"/>
                  <a:pt x="1398509" y="0"/>
                </a:cubicBezTo>
                <a:cubicBezTo>
                  <a:pt x="1516507" y="-12509"/>
                  <a:pt x="1782573" y="-31523"/>
                  <a:pt x="2090841" y="0"/>
                </a:cubicBezTo>
                <a:cubicBezTo>
                  <a:pt x="2399109" y="31523"/>
                  <a:pt x="2488380" y="26286"/>
                  <a:pt x="2686246" y="0"/>
                </a:cubicBezTo>
                <a:cubicBezTo>
                  <a:pt x="2884112" y="-26286"/>
                  <a:pt x="3186024" y="-14734"/>
                  <a:pt x="3475504" y="0"/>
                </a:cubicBezTo>
                <a:cubicBezTo>
                  <a:pt x="3764984" y="14734"/>
                  <a:pt x="4053017" y="43292"/>
                  <a:pt x="4361688" y="0"/>
                </a:cubicBezTo>
                <a:cubicBezTo>
                  <a:pt x="4670359" y="-43292"/>
                  <a:pt x="4736164" y="-729"/>
                  <a:pt x="5054019" y="0"/>
                </a:cubicBezTo>
                <a:cubicBezTo>
                  <a:pt x="5371874" y="729"/>
                  <a:pt x="5543528" y="-22963"/>
                  <a:pt x="5940204" y="0"/>
                </a:cubicBezTo>
                <a:cubicBezTo>
                  <a:pt x="6336881" y="22963"/>
                  <a:pt x="6423838" y="6469"/>
                  <a:pt x="6632535" y="0"/>
                </a:cubicBezTo>
                <a:cubicBezTo>
                  <a:pt x="6841232" y="-6469"/>
                  <a:pt x="6852819" y="17036"/>
                  <a:pt x="7034087" y="0"/>
                </a:cubicBezTo>
                <a:cubicBezTo>
                  <a:pt x="7215355" y="-17036"/>
                  <a:pt x="7313136" y="11151"/>
                  <a:pt x="7532566" y="0"/>
                </a:cubicBezTo>
                <a:cubicBezTo>
                  <a:pt x="7751996" y="-11151"/>
                  <a:pt x="8015001" y="25614"/>
                  <a:pt x="8418750" y="0"/>
                </a:cubicBezTo>
                <a:cubicBezTo>
                  <a:pt x="8822499" y="-25614"/>
                  <a:pt x="9163239" y="48603"/>
                  <a:pt x="9692640" y="0"/>
                </a:cubicBezTo>
                <a:cubicBezTo>
                  <a:pt x="9691955" y="4437"/>
                  <a:pt x="9693170" y="10717"/>
                  <a:pt x="9692640" y="18288"/>
                </a:cubicBezTo>
                <a:cubicBezTo>
                  <a:pt x="9545125" y="42172"/>
                  <a:pt x="9164259" y="6706"/>
                  <a:pt x="9000309" y="18288"/>
                </a:cubicBezTo>
                <a:cubicBezTo>
                  <a:pt x="8836359" y="29870"/>
                  <a:pt x="8521035" y="-14108"/>
                  <a:pt x="8307977" y="18288"/>
                </a:cubicBezTo>
                <a:cubicBezTo>
                  <a:pt x="8094919" y="50684"/>
                  <a:pt x="7881757" y="11235"/>
                  <a:pt x="7712572" y="18288"/>
                </a:cubicBezTo>
                <a:cubicBezTo>
                  <a:pt x="7543387" y="25341"/>
                  <a:pt x="7358861" y="20625"/>
                  <a:pt x="7214093" y="18288"/>
                </a:cubicBezTo>
                <a:cubicBezTo>
                  <a:pt x="7069325" y="15951"/>
                  <a:pt x="6523705" y="52160"/>
                  <a:pt x="6327909" y="18288"/>
                </a:cubicBezTo>
                <a:cubicBezTo>
                  <a:pt x="6132113" y="-15584"/>
                  <a:pt x="5923847" y="21204"/>
                  <a:pt x="5635578" y="18288"/>
                </a:cubicBezTo>
                <a:cubicBezTo>
                  <a:pt x="5347309" y="15372"/>
                  <a:pt x="5114749" y="50642"/>
                  <a:pt x="4846320" y="18288"/>
                </a:cubicBezTo>
                <a:cubicBezTo>
                  <a:pt x="4577891" y="-14066"/>
                  <a:pt x="4576701" y="1487"/>
                  <a:pt x="4444768" y="18288"/>
                </a:cubicBezTo>
                <a:cubicBezTo>
                  <a:pt x="4312835" y="35089"/>
                  <a:pt x="4112575" y="15158"/>
                  <a:pt x="3946289" y="18288"/>
                </a:cubicBezTo>
                <a:cubicBezTo>
                  <a:pt x="3780003" y="21418"/>
                  <a:pt x="3396009" y="18797"/>
                  <a:pt x="3253958" y="18288"/>
                </a:cubicBezTo>
                <a:cubicBezTo>
                  <a:pt x="3111907" y="17779"/>
                  <a:pt x="2760272" y="57223"/>
                  <a:pt x="2464700" y="18288"/>
                </a:cubicBezTo>
                <a:cubicBezTo>
                  <a:pt x="2169128" y="-20647"/>
                  <a:pt x="2232262" y="7960"/>
                  <a:pt x="2063148" y="18288"/>
                </a:cubicBezTo>
                <a:cubicBezTo>
                  <a:pt x="1894034" y="28616"/>
                  <a:pt x="1799338" y="3019"/>
                  <a:pt x="1661595" y="18288"/>
                </a:cubicBezTo>
                <a:cubicBezTo>
                  <a:pt x="1523852" y="33557"/>
                  <a:pt x="1113928" y="-4352"/>
                  <a:pt x="969264" y="18288"/>
                </a:cubicBezTo>
                <a:cubicBezTo>
                  <a:pt x="824600" y="40928"/>
                  <a:pt x="356149" y="-3128"/>
                  <a:pt x="0" y="18288"/>
                </a:cubicBezTo>
                <a:cubicBezTo>
                  <a:pt x="-540" y="12521"/>
                  <a:pt x="894" y="7749"/>
                  <a:pt x="0" y="0"/>
                </a:cubicBezTo>
                <a:close/>
              </a:path>
              <a:path w="9692640" h="18288" stroke="0" extrusionOk="0">
                <a:moveTo>
                  <a:pt x="0" y="0"/>
                </a:moveTo>
                <a:cubicBezTo>
                  <a:pt x="162642" y="3864"/>
                  <a:pt x="346119" y="-18364"/>
                  <a:pt x="498479" y="0"/>
                </a:cubicBezTo>
                <a:cubicBezTo>
                  <a:pt x="650839" y="18364"/>
                  <a:pt x="712065" y="-9389"/>
                  <a:pt x="900031" y="0"/>
                </a:cubicBezTo>
                <a:cubicBezTo>
                  <a:pt x="1087997" y="9389"/>
                  <a:pt x="1177291" y="3685"/>
                  <a:pt x="1398509" y="0"/>
                </a:cubicBezTo>
                <a:cubicBezTo>
                  <a:pt x="1619727" y="-3685"/>
                  <a:pt x="1874008" y="-8897"/>
                  <a:pt x="2090841" y="0"/>
                </a:cubicBezTo>
                <a:cubicBezTo>
                  <a:pt x="2307674" y="8897"/>
                  <a:pt x="2573432" y="-313"/>
                  <a:pt x="2880099" y="0"/>
                </a:cubicBezTo>
                <a:cubicBezTo>
                  <a:pt x="3186766" y="313"/>
                  <a:pt x="3422577" y="10664"/>
                  <a:pt x="3766283" y="0"/>
                </a:cubicBezTo>
                <a:cubicBezTo>
                  <a:pt x="4109989" y="-10664"/>
                  <a:pt x="4342683" y="-32873"/>
                  <a:pt x="4652467" y="0"/>
                </a:cubicBezTo>
                <a:cubicBezTo>
                  <a:pt x="4962251" y="32873"/>
                  <a:pt x="5122120" y="29155"/>
                  <a:pt x="5247872" y="0"/>
                </a:cubicBezTo>
                <a:cubicBezTo>
                  <a:pt x="5373625" y="-29155"/>
                  <a:pt x="5749491" y="1706"/>
                  <a:pt x="6037130" y="0"/>
                </a:cubicBezTo>
                <a:cubicBezTo>
                  <a:pt x="6324769" y="-1706"/>
                  <a:pt x="6531407" y="1172"/>
                  <a:pt x="6729461" y="0"/>
                </a:cubicBezTo>
                <a:cubicBezTo>
                  <a:pt x="6927515" y="-1172"/>
                  <a:pt x="7096794" y="-1520"/>
                  <a:pt x="7324867" y="0"/>
                </a:cubicBezTo>
                <a:cubicBezTo>
                  <a:pt x="7552940" y="1520"/>
                  <a:pt x="7878827" y="-17110"/>
                  <a:pt x="8114124" y="0"/>
                </a:cubicBezTo>
                <a:cubicBezTo>
                  <a:pt x="8349421" y="17110"/>
                  <a:pt x="8334208" y="15114"/>
                  <a:pt x="8515677" y="0"/>
                </a:cubicBezTo>
                <a:cubicBezTo>
                  <a:pt x="8697146" y="-15114"/>
                  <a:pt x="9236164" y="22466"/>
                  <a:pt x="9692640" y="0"/>
                </a:cubicBezTo>
                <a:cubicBezTo>
                  <a:pt x="9692735" y="8251"/>
                  <a:pt x="9692514" y="12333"/>
                  <a:pt x="9692640" y="18288"/>
                </a:cubicBezTo>
                <a:cubicBezTo>
                  <a:pt x="9410102" y="47398"/>
                  <a:pt x="9172773" y="7109"/>
                  <a:pt x="9000309" y="18288"/>
                </a:cubicBezTo>
                <a:cubicBezTo>
                  <a:pt x="8827845" y="29467"/>
                  <a:pt x="8713608" y="28372"/>
                  <a:pt x="8501830" y="18288"/>
                </a:cubicBezTo>
                <a:cubicBezTo>
                  <a:pt x="8290052" y="8204"/>
                  <a:pt x="7893416" y="3561"/>
                  <a:pt x="7712572" y="18288"/>
                </a:cubicBezTo>
                <a:cubicBezTo>
                  <a:pt x="7531728" y="33015"/>
                  <a:pt x="7480716" y="17052"/>
                  <a:pt x="7311020" y="18288"/>
                </a:cubicBezTo>
                <a:cubicBezTo>
                  <a:pt x="7141324" y="19524"/>
                  <a:pt x="6962706" y="15975"/>
                  <a:pt x="6618688" y="18288"/>
                </a:cubicBezTo>
                <a:cubicBezTo>
                  <a:pt x="6274670" y="20601"/>
                  <a:pt x="6230664" y="-1692"/>
                  <a:pt x="6120210" y="18288"/>
                </a:cubicBezTo>
                <a:cubicBezTo>
                  <a:pt x="6009756" y="38268"/>
                  <a:pt x="5442516" y="28115"/>
                  <a:pt x="5234026" y="18288"/>
                </a:cubicBezTo>
                <a:cubicBezTo>
                  <a:pt x="5025536" y="8461"/>
                  <a:pt x="4953693" y="18182"/>
                  <a:pt x="4832473" y="18288"/>
                </a:cubicBezTo>
                <a:cubicBezTo>
                  <a:pt x="4711253" y="18394"/>
                  <a:pt x="4414565" y="-11251"/>
                  <a:pt x="4140142" y="18288"/>
                </a:cubicBezTo>
                <a:cubicBezTo>
                  <a:pt x="3865719" y="47827"/>
                  <a:pt x="3819081" y="16772"/>
                  <a:pt x="3738590" y="18288"/>
                </a:cubicBezTo>
                <a:cubicBezTo>
                  <a:pt x="3658099" y="19804"/>
                  <a:pt x="3427576" y="1385"/>
                  <a:pt x="3240111" y="18288"/>
                </a:cubicBezTo>
                <a:cubicBezTo>
                  <a:pt x="3052646" y="35191"/>
                  <a:pt x="2749652" y="-13914"/>
                  <a:pt x="2450853" y="18288"/>
                </a:cubicBezTo>
                <a:cubicBezTo>
                  <a:pt x="2152054" y="50490"/>
                  <a:pt x="1928331" y="61101"/>
                  <a:pt x="1564669" y="18288"/>
                </a:cubicBezTo>
                <a:cubicBezTo>
                  <a:pt x="1201007" y="-24525"/>
                  <a:pt x="1217828" y="-275"/>
                  <a:pt x="1066190" y="18288"/>
                </a:cubicBezTo>
                <a:cubicBezTo>
                  <a:pt x="914552" y="36851"/>
                  <a:pt x="418290" y="-14785"/>
                  <a:pt x="0" y="18288"/>
                </a:cubicBezTo>
                <a:cubicBezTo>
                  <a:pt x="641" y="14236"/>
                  <a:pt x="889" y="7550"/>
                  <a:pt x="0" y="0"/>
                </a:cubicBezTo>
                <a:close/>
              </a:path>
            </a:pathLst>
          </a:custGeom>
          <a:solidFill>
            <a:srgbClr val="FFFFFF">
              <a:alpha val="75000"/>
            </a:srgbClr>
          </a:solidFill>
          <a:ln w="44450" cap="rnd">
            <a:solidFill>
              <a:schemeClr val="bg1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CC6B9-0B5F-389F-E9E4-CED5DEB8C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4446"/>
            <a:ext cx="10515600" cy="4176897"/>
          </a:xfrm>
        </p:spPr>
        <p:txBody>
          <a:bodyPr>
            <a:normAutofit/>
          </a:bodyPr>
          <a:lstStyle/>
          <a:p>
            <a:r>
              <a:rPr lang="en-LV" sz="1500" dirty="0">
                <a:solidFill>
                  <a:schemeClr val="bg1"/>
                </a:solidFill>
              </a:rPr>
              <a:t>Ja neizšķirts, trīs soda metienu sērija, ja vēl joprojām neizšķirts pa vienam metienam līdz pirmajai kļūdai</a:t>
            </a:r>
          </a:p>
          <a:p>
            <a:r>
              <a:rPr lang="en-LV" sz="1500" dirty="0">
                <a:solidFill>
                  <a:schemeClr val="bg1"/>
                </a:solidFill>
              </a:rPr>
              <a:t>Pieteikumu komanda saņem 30min pirms spēles sākuma, sekretāram iesniedz 15min pirms spēles sākuma</a:t>
            </a:r>
          </a:p>
          <a:p>
            <a:r>
              <a:rPr lang="en-LV" sz="1500" dirty="0">
                <a:solidFill>
                  <a:schemeClr val="bg1"/>
                </a:solidFill>
              </a:rPr>
              <a:t>N</a:t>
            </a:r>
            <a:r>
              <a:rPr lang="en-GB" sz="1500" dirty="0">
                <a:solidFill>
                  <a:schemeClr val="bg1"/>
                </a:solidFill>
              </a:rPr>
              <a:t>u</a:t>
            </a:r>
            <a:r>
              <a:rPr lang="en-LV" sz="1500" dirty="0">
                <a:solidFill>
                  <a:schemeClr val="bg1"/>
                </a:solidFill>
              </a:rPr>
              <a:t>lles tolerance pret treneriem, kuri ir uzbrūkoši un agresīvi</a:t>
            </a:r>
          </a:p>
          <a:p>
            <a:r>
              <a:rPr lang="en-LV" sz="1500" dirty="0">
                <a:solidFill>
                  <a:schemeClr val="bg1"/>
                </a:solidFill>
              </a:rPr>
              <a:t>Stingri sekot procedūrām</a:t>
            </a:r>
          </a:p>
          <a:p>
            <a:r>
              <a:rPr lang="en-LV" sz="1500" dirty="0">
                <a:solidFill>
                  <a:schemeClr val="bg1"/>
                </a:solidFill>
              </a:rPr>
              <a:t>Sabraukumos Sekretārs/Tīrā laika tiesnesis vai inspektors uzņemas atbildību par spēļu norisi saskaņā ar Nolikumu</a:t>
            </a:r>
          </a:p>
          <a:p>
            <a:r>
              <a:rPr lang="en-LV" sz="1500" dirty="0">
                <a:solidFill>
                  <a:schemeClr val="bg1"/>
                </a:solidFill>
              </a:rPr>
              <a:t>Krekli, Numuri, Licences pārbaudes procedūra</a:t>
            </a:r>
          </a:p>
          <a:p>
            <a:r>
              <a:rPr lang="en-LV" sz="1500" dirty="0">
                <a:solidFill>
                  <a:schemeClr val="bg1"/>
                </a:solidFill>
              </a:rPr>
              <a:t>Spēlētājam nav bilde, līdz pieteikumu iesniegšanas laikam – nespēlē</a:t>
            </a:r>
          </a:p>
          <a:p>
            <a:r>
              <a:rPr lang="en-LV" sz="1500" dirty="0">
                <a:solidFill>
                  <a:schemeClr val="bg1"/>
                </a:solidFill>
              </a:rPr>
              <a:t>Spēli var uzsākt ar attiecīgu spēlētāju skaitu U8-U11 8+1, U12-U17 10+1</a:t>
            </a:r>
          </a:p>
          <a:p>
            <a:r>
              <a:rPr lang="en-LV" sz="1500" dirty="0">
                <a:solidFill>
                  <a:schemeClr val="bg1"/>
                </a:solidFill>
              </a:rPr>
              <a:t>Nepiederošas personas neatrodas uz spēlētāju sola, arī sabraukumu laikā</a:t>
            </a:r>
          </a:p>
          <a:p>
            <a:r>
              <a:rPr lang="en-LV" sz="1500" dirty="0">
                <a:solidFill>
                  <a:schemeClr val="bg1"/>
                </a:solidFill>
              </a:rPr>
              <a:t>Saskaroties ar agresīviem vecākiem spēles var tikt apturētas līdz “tiek nodrošināta droša vide bērniem”, lai to turpinātu, katrs gadījums tiek fiksēts disciplinārajā ziņojumā</a:t>
            </a:r>
          </a:p>
          <a:p>
            <a:r>
              <a:rPr lang="en-LV" sz="1500" dirty="0">
                <a:solidFill>
                  <a:schemeClr val="bg1"/>
                </a:solidFill>
              </a:rPr>
              <a:t>Atvieglojam sev darbu – brīvprātīgie soda laika tiesneši ir obligāti</a:t>
            </a:r>
          </a:p>
          <a:p>
            <a:r>
              <a:rPr lang="en-LV" sz="1500" dirty="0">
                <a:solidFill>
                  <a:schemeClr val="bg1"/>
                </a:solidFill>
              </a:rPr>
              <a:t>Spēle sākums, ne vēlāk kā 30min pēc noteiktā laika (iepriekš 15min)</a:t>
            </a:r>
          </a:p>
          <a:p>
            <a:endParaRPr lang="en-LV" sz="1500" dirty="0">
              <a:solidFill>
                <a:schemeClr val="bg1"/>
              </a:solidFill>
            </a:endParaRPr>
          </a:p>
          <a:p>
            <a:endParaRPr lang="en-LV" sz="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3042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 red and white logo&#10;&#10;Description automatically generated">
            <a:extLst>
              <a:ext uri="{FF2B5EF4-FFF2-40B4-BE49-F238E27FC236}">
                <a16:creationId xmlns:a16="http://schemas.microsoft.com/office/drawing/2014/main" id="{98456FC4-A2B5-F2A0-9E8E-0815E8EACA1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rcRect t="4357" b="3806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E073E6D-CD96-1030-B107-74E7AC6BD5D9}"/>
              </a:ext>
            </a:extLst>
          </p:cNvPr>
          <p:cNvSpPr txBox="1"/>
          <p:nvPr/>
        </p:nvSpPr>
        <p:spPr>
          <a:xfrm>
            <a:off x="1524000" y="1122362"/>
            <a:ext cx="9144000" cy="29005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0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LHF </a:t>
            </a:r>
            <a:r>
              <a:rPr lang="en-US" sz="60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Junioru</a:t>
            </a:r>
            <a:r>
              <a:rPr lang="en-US" sz="60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0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Attīstības</a:t>
            </a:r>
            <a:r>
              <a:rPr lang="en-US" sz="60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0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Hokeja</a:t>
            </a:r>
            <a:r>
              <a:rPr lang="en-US" sz="60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0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Līga</a:t>
            </a:r>
            <a:r>
              <a:rPr lang="en-US" sz="60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/1.Līga</a:t>
            </a:r>
          </a:p>
        </p:txBody>
      </p:sp>
    </p:spTree>
    <p:extLst>
      <p:ext uri="{BB962C8B-B14F-4D97-AF65-F5344CB8AC3E}">
        <p14:creationId xmlns:p14="http://schemas.microsoft.com/office/powerpoint/2010/main" val="22368581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1509</TotalTime>
  <Words>780</Words>
  <Application>Microsoft Macintosh PowerPoint</Application>
  <PresentationFormat>Widescreen</PresentationFormat>
  <Paragraphs>85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Aptos</vt:lpstr>
      <vt:lpstr>Aptos Display</vt:lpstr>
      <vt:lpstr>Arial</vt:lpstr>
      <vt:lpstr>Office Theme</vt:lpstr>
      <vt:lpstr>PowerPoint Presentation</vt:lpstr>
      <vt:lpstr>U8-11</vt:lpstr>
      <vt:lpstr>U12</vt:lpstr>
      <vt:lpstr>U13</vt:lpstr>
      <vt:lpstr>U14</vt:lpstr>
      <vt:lpstr>U15</vt:lpstr>
      <vt:lpstr>U17</vt:lpstr>
      <vt:lpstr>LJBČH</vt:lpstr>
      <vt:lpstr>PowerPoint Presentation</vt:lpstr>
      <vt:lpstr>JAHL</vt:lpstr>
      <vt:lpstr>Tiesneši</vt:lpstr>
      <vt:lpstr>PowerPoint Presentation</vt:lpstr>
      <vt:lpstr>Paldies! Veiksmi jaunajā sezonā!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IIHF Officiating, Kriss Kupcus</dc:creator>
  <cp:lastModifiedBy>IIHF Officiating, Kriss Kupcus</cp:lastModifiedBy>
  <cp:revision>12</cp:revision>
  <dcterms:created xsi:type="dcterms:W3CDTF">2024-07-16T07:20:20Z</dcterms:created>
  <dcterms:modified xsi:type="dcterms:W3CDTF">2024-09-02T07:00:56Z</dcterms:modified>
</cp:coreProperties>
</file>